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  <p:sldId id="257" r:id="rId5"/>
    <p:sldId id="262" r:id="rId6"/>
  </p:sldIdLst>
  <p:sldSz cx="9144000" cy="6858000" type="screen4x3"/>
  <p:notesSz cx="6794500" cy="9931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>
      <p:cViewPr varScale="1">
        <p:scale>
          <a:sx n="86" d="100"/>
          <a:sy n="86" d="100"/>
        </p:scale>
        <p:origin x="48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AFE226-33A7-415C-927D-3EB273966F49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DC44DF2E-5D37-43BB-A080-F119AAECA56D}">
      <dgm:prSet/>
      <dgm:spPr/>
      <dgm:t>
        <a:bodyPr/>
        <a:lstStyle/>
        <a:p>
          <a:r>
            <a:rPr lang="de-CH"/>
            <a:t>Süss oder salzig, köstlich oder fad? </a:t>
          </a:r>
          <a:endParaRPr lang="en-US"/>
        </a:p>
      </dgm:t>
    </dgm:pt>
    <dgm:pt modelId="{930F3642-343A-4A39-8559-BE71DCD1A5D6}" type="parTrans" cxnId="{DA191AFC-94DF-4435-A581-2CB540D1A16D}">
      <dgm:prSet/>
      <dgm:spPr/>
      <dgm:t>
        <a:bodyPr/>
        <a:lstStyle/>
        <a:p>
          <a:endParaRPr lang="en-US"/>
        </a:p>
      </dgm:t>
    </dgm:pt>
    <dgm:pt modelId="{A94C29B0-3C1E-42AD-8D24-867B72FEB57A}" type="sibTrans" cxnId="{DA191AFC-94DF-4435-A581-2CB540D1A16D}">
      <dgm:prSet/>
      <dgm:spPr/>
      <dgm:t>
        <a:bodyPr/>
        <a:lstStyle/>
        <a:p>
          <a:endParaRPr lang="en-US"/>
        </a:p>
      </dgm:t>
    </dgm:pt>
    <dgm:pt modelId="{841451DE-109E-436F-9759-FDFFC7FA1BBE}">
      <dgm:prSet/>
      <dgm:spPr/>
      <dgm:t>
        <a:bodyPr/>
        <a:lstStyle/>
        <a:p>
          <a:r>
            <a:rPr lang="de-CH"/>
            <a:t>Ist Vanille drin? (Allergie)</a:t>
          </a:r>
          <a:endParaRPr lang="en-US"/>
        </a:p>
      </dgm:t>
    </dgm:pt>
    <dgm:pt modelId="{839B7E87-268C-4A16-AD31-3EFFB0B9C3F4}" type="parTrans" cxnId="{CA38E9AA-51FF-41BE-B99A-D097FF141A84}">
      <dgm:prSet/>
      <dgm:spPr/>
      <dgm:t>
        <a:bodyPr/>
        <a:lstStyle/>
        <a:p>
          <a:endParaRPr lang="en-US"/>
        </a:p>
      </dgm:t>
    </dgm:pt>
    <dgm:pt modelId="{2FB27282-4D02-41F9-B9BF-D5E7AC1C3418}" type="sibTrans" cxnId="{CA38E9AA-51FF-41BE-B99A-D097FF141A84}">
      <dgm:prSet/>
      <dgm:spPr/>
      <dgm:t>
        <a:bodyPr/>
        <a:lstStyle/>
        <a:p>
          <a:endParaRPr lang="en-US"/>
        </a:p>
      </dgm:t>
    </dgm:pt>
    <dgm:pt modelId="{C314C909-DC1D-43E4-B44F-2A438901F3B9}">
      <dgm:prSet/>
      <dgm:spPr/>
      <dgm:t>
        <a:bodyPr/>
        <a:lstStyle/>
        <a:p>
          <a:r>
            <a:rPr lang="de-CH"/>
            <a:t>Wirklich selber gemacht? (oder tolle Bäckerei…)</a:t>
          </a:r>
          <a:endParaRPr lang="en-US"/>
        </a:p>
      </dgm:t>
    </dgm:pt>
    <dgm:pt modelId="{FBEF3D8D-0632-41C2-B43C-2F5F29779244}" type="parTrans" cxnId="{7FCE27F0-012E-4C71-BB4D-0F50C74E7C96}">
      <dgm:prSet/>
      <dgm:spPr/>
      <dgm:t>
        <a:bodyPr/>
        <a:lstStyle/>
        <a:p>
          <a:endParaRPr lang="en-US"/>
        </a:p>
      </dgm:t>
    </dgm:pt>
    <dgm:pt modelId="{B89B0F5C-8A6A-4510-A124-86086AA77DDB}" type="sibTrans" cxnId="{7FCE27F0-012E-4C71-BB4D-0F50C74E7C96}">
      <dgm:prSet/>
      <dgm:spPr/>
      <dgm:t>
        <a:bodyPr/>
        <a:lstStyle/>
        <a:p>
          <a:endParaRPr lang="en-US"/>
        </a:p>
      </dgm:t>
    </dgm:pt>
    <dgm:pt modelId="{674AFD5F-B614-4AC0-8206-C65A634CF6DA}">
      <dgm:prSet/>
      <dgm:spPr/>
      <dgm:t>
        <a:bodyPr/>
        <a:lstStyle/>
        <a:p>
          <a:r>
            <a:rPr lang="de-CH"/>
            <a:t>Super fein, gibt’s ein Rezept? </a:t>
          </a:r>
          <a:endParaRPr lang="en-US"/>
        </a:p>
      </dgm:t>
    </dgm:pt>
    <dgm:pt modelId="{8AB254BD-6B78-44D6-AEA2-02A4C3CA9AB8}" type="parTrans" cxnId="{E9CADB72-F502-4539-8CAF-BB33F25C295A}">
      <dgm:prSet/>
      <dgm:spPr/>
      <dgm:t>
        <a:bodyPr/>
        <a:lstStyle/>
        <a:p>
          <a:endParaRPr lang="en-US"/>
        </a:p>
      </dgm:t>
    </dgm:pt>
    <dgm:pt modelId="{7CA9BFD4-24C1-4882-A97A-40E06D5B4440}" type="sibTrans" cxnId="{E9CADB72-F502-4539-8CAF-BB33F25C295A}">
      <dgm:prSet/>
      <dgm:spPr/>
      <dgm:t>
        <a:bodyPr/>
        <a:lstStyle/>
        <a:p>
          <a:endParaRPr lang="en-US"/>
        </a:p>
      </dgm:t>
    </dgm:pt>
    <dgm:pt modelId="{0FD63116-BB2B-4FFC-912E-1BC04371A909}">
      <dgm:prSet/>
      <dgm:spPr/>
      <dgm:t>
        <a:bodyPr/>
        <a:lstStyle/>
        <a:p>
          <a:r>
            <a:rPr lang="de-CH"/>
            <a:t>Kurz: ich will wissen, ob es fein ist, ob es sicher ist, weitere Infos dazu haben und der richtigen Person den Dank oder das Lob geben.</a:t>
          </a:r>
          <a:endParaRPr lang="en-US"/>
        </a:p>
      </dgm:t>
    </dgm:pt>
    <dgm:pt modelId="{4DC1A805-6417-47EA-95AA-08A916AEE8D0}" type="parTrans" cxnId="{EC025070-66BE-42B2-AD76-335321512156}">
      <dgm:prSet/>
      <dgm:spPr/>
      <dgm:t>
        <a:bodyPr/>
        <a:lstStyle/>
        <a:p>
          <a:endParaRPr lang="en-US"/>
        </a:p>
      </dgm:t>
    </dgm:pt>
    <dgm:pt modelId="{A7E0FD16-5C0C-40F2-803B-E0C028453A8B}" type="sibTrans" cxnId="{EC025070-66BE-42B2-AD76-335321512156}">
      <dgm:prSet/>
      <dgm:spPr/>
      <dgm:t>
        <a:bodyPr/>
        <a:lstStyle/>
        <a:p>
          <a:endParaRPr lang="en-US"/>
        </a:p>
      </dgm:t>
    </dgm:pt>
    <dgm:pt modelId="{CA9CD836-2D85-4B61-9E4B-885B915E1DA2}" type="pres">
      <dgm:prSet presAssocID="{C5AFE226-33A7-415C-927D-3EB273966F49}" presName="root" presStyleCnt="0">
        <dgm:presLayoutVars>
          <dgm:dir/>
          <dgm:resizeHandles val="exact"/>
        </dgm:presLayoutVars>
      </dgm:prSet>
      <dgm:spPr/>
    </dgm:pt>
    <dgm:pt modelId="{53EA2E12-C379-4A34-876F-F6DED2EB52C2}" type="pres">
      <dgm:prSet presAssocID="{DC44DF2E-5D37-43BB-A080-F119AAECA56D}" presName="compNode" presStyleCnt="0"/>
      <dgm:spPr/>
    </dgm:pt>
    <dgm:pt modelId="{16E2FEF1-29A5-47FB-8EAF-3E0669E86436}" type="pres">
      <dgm:prSet presAssocID="{DC44DF2E-5D37-43BB-A080-F119AAECA56D}" presName="bgRect" presStyleLbl="bgShp" presStyleIdx="0" presStyleCnt="5"/>
      <dgm:spPr/>
    </dgm:pt>
    <dgm:pt modelId="{14FFD97D-E082-4C54-8166-CFC4256473F5}" type="pres">
      <dgm:prSet presAssocID="{DC44DF2E-5D37-43BB-A080-F119AAECA56D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shi"/>
        </a:ext>
      </dgm:extLst>
    </dgm:pt>
    <dgm:pt modelId="{16B5C9A4-1F66-42DE-B2EA-86603C73DF89}" type="pres">
      <dgm:prSet presAssocID="{DC44DF2E-5D37-43BB-A080-F119AAECA56D}" presName="spaceRect" presStyleCnt="0"/>
      <dgm:spPr/>
    </dgm:pt>
    <dgm:pt modelId="{08B06CAC-23BD-4E93-A016-54BB62A60862}" type="pres">
      <dgm:prSet presAssocID="{DC44DF2E-5D37-43BB-A080-F119AAECA56D}" presName="parTx" presStyleLbl="revTx" presStyleIdx="0" presStyleCnt="5">
        <dgm:presLayoutVars>
          <dgm:chMax val="0"/>
          <dgm:chPref val="0"/>
        </dgm:presLayoutVars>
      </dgm:prSet>
      <dgm:spPr/>
    </dgm:pt>
    <dgm:pt modelId="{07B3D203-8773-47A6-89E7-901636C1F0B2}" type="pres">
      <dgm:prSet presAssocID="{A94C29B0-3C1E-42AD-8D24-867B72FEB57A}" presName="sibTrans" presStyleCnt="0"/>
      <dgm:spPr/>
    </dgm:pt>
    <dgm:pt modelId="{9D162007-141A-44F1-9F89-B9C6018FF43A}" type="pres">
      <dgm:prSet presAssocID="{841451DE-109E-436F-9759-FDFFC7FA1BBE}" presName="compNode" presStyleCnt="0"/>
      <dgm:spPr/>
    </dgm:pt>
    <dgm:pt modelId="{75520E6E-057C-447B-9A1B-BABB0B621A7E}" type="pres">
      <dgm:prSet presAssocID="{841451DE-109E-436F-9759-FDFFC7FA1BBE}" presName="bgRect" presStyleLbl="bgShp" presStyleIdx="1" presStyleCnt="5"/>
      <dgm:spPr/>
    </dgm:pt>
    <dgm:pt modelId="{F5A38DCC-47FB-404E-89A9-E1F5D9BB8DAD}" type="pres">
      <dgm:prSet presAssocID="{841451DE-109E-436F-9759-FDFFC7FA1BBE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utscher"/>
        </a:ext>
      </dgm:extLst>
    </dgm:pt>
    <dgm:pt modelId="{A8E44107-E11B-4439-A131-52031B671DBB}" type="pres">
      <dgm:prSet presAssocID="{841451DE-109E-436F-9759-FDFFC7FA1BBE}" presName="spaceRect" presStyleCnt="0"/>
      <dgm:spPr/>
    </dgm:pt>
    <dgm:pt modelId="{C6602A75-F163-428F-9A9D-B6D17D057BE9}" type="pres">
      <dgm:prSet presAssocID="{841451DE-109E-436F-9759-FDFFC7FA1BBE}" presName="parTx" presStyleLbl="revTx" presStyleIdx="1" presStyleCnt="5">
        <dgm:presLayoutVars>
          <dgm:chMax val="0"/>
          <dgm:chPref val="0"/>
        </dgm:presLayoutVars>
      </dgm:prSet>
      <dgm:spPr/>
    </dgm:pt>
    <dgm:pt modelId="{8CDA8CFD-6918-4097-82BF-9BD93E7E916D}" type="pres">
      <dgm:prSet presAssocID="{2FB27282-4D02-41F9-B9BF-D5E7AC1C3418}" presName="sibTrans" presStyleCnt="0"/>
      <dgm:spPr/>
    </dgm:pt>
    <dgm:pt modelId="{0E487AA5-A5F2-474E-B84E-2224BD00E433}" type="pres">
      <dgm:prSet presAssocID="{C314C909-DC1D-43E4-B44F-2A438901F3B9}" presName="compNode" presStyleCnt="0"/>
      <dgm:spPr/>
    </dgm:pt>
    <dgm:pt modelId="{DA902454-6488-47F1-8FF6-8234D4671A10}" type="pres">
      <dgm:prSet presAssocID="{C314C909-DC1D-43E4-B44F-2A438901F3B9}" presName="bgRect" presStyleLbl="bgShp" presStyleIdx="2" presStyleCnt="5"/>
      <dgm:spPr/>
    </dgm:pt>
    <dgm:pt modelId="{ECF1D78A-FFFB-4E93-94AE-973651B7CDAB}" type="pres">
      <dgm:prSet presAssocID="{C314C909-DC1D-43E4-B44F-2A438901F3B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pcake"/>
        </a:ext>
      </dgm:extLst>
    </dgm:pt>
    <dgm:pt modelId="{BFC44E35-5B5A-40E1-A3EC-84E1D0F63F23}" type="pres">
      <dgm:prSet presAssocID="{C314C909-DC1D-43E4-B44F-2A438901F3B9}" presName="spaceRect" presStyleCnt="0"/>
      <dgm:spPr/>
    </dgm:pt>
    <dgm:pt modelId="{34D7F6F7-CA86-4480-BDF5-E3E4F967866B}" type="pres">
      <dgm:prSet presAssocID="{C314C909-DC1D-43E4-B44F-2A438901F3B9}" presName="parTx" presStyleLbl="revTx" presStyleIdx="2" presStyleCnt="5">
        <dgm:presLayoutVars>
          <dgm:chMax val="0"/>
          <dgm:chPref val="0"/>
        </dgm:presLayoutVars>
      </dgm:prSet>
      <dgm:spPr/>
    </dgm:pt>
    <dgm:pt modelId="{F9046848-9D9C-4243-ADDC-EA063509D11F}" type="pres">
      <dgm:prSet presAssocID="{B89B0F5C-8A6A-4510-A124-86086AA77DDB}" presName="sibTrans" presStyleCnt="0"/>
      <dgm:spPr/>
    </dgm:pt>
    <dgm:pt modelId="{FF376FA5-A520-4AC2-8A30-C9CC81BCE3DF}" type="pres">
      <dgm:prSet presAssocID="{674AFD5F-B614-4AC0-8206-C65A634CF6DA}" presName="compNode" presStyleCnt="0"/>
      <dgm:spPr/>
    </dgm:pt>
    <dgm:pt modelId="{1FA95047-112C-42B8-85FE-C5BA0A207782}" type="pres">
      <dgm:prSet presAssocID="{674AFD5F-B614-4AC0-8206-C65A634CF6DA}" presName="bgRect" presStyleLbl="bgShp" presStyleIdx="3" presStyleCnt="5"/>
      <dgm:spPr/>
    </dgm:pt>
    <dgm:pt modelId="{6D9C83FB-5D3F-4733-9C99-B36DA946370A}" type="pres">
      <dgm:prSet presAssocID="{674AFD5F-B614-4AC0-8206-C65A634CF6DA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weißer"/>
        </a:ext>
      </dgm:extLst>
    </dgm:pt>
    <dgm:pt modelId="{0355D788-E07B-46D8-9C88-298425DCC880}" type="pres">
      <dgm:prSet presAssocID="{674AFD5F-B614-4AC0-8206-C65A634CF6DA}" presName="spaceRect" presStyleCnt="0"/>
      <dgm:spPr/>
    </dgm:pt>
    <dgm:pt modelId="{41B37F2D-816E-4AAC-8A9B-4260BDFE9C6A}" type="pres">
      <dgm:prSet presAssocID="{674AFD5F-B614-4AC0-8206-C65A634CF6DA}" presName="parTx" presStyleLbl="revTx" presStyleIdx="3" presStyleCnt="5">
        <dgm:presLayoutVars>
          <dgm:chMax val="0"/>
          <dgm:chPref val="0"/>
        </dgm:presLayoutVars>
      </dgm:prSet>
      <dgm:spPr/>
    </dgm:pt>
    <dgm:pt modelId="{314C0F0F-511B-43F1-AB70-5D0411EEF42E}" type="pres">
      <dgm:prSet presAssocID="{7CA9BFD4-24C1-4882-A97A-40E06D5B4440}" presName="sibTrans" presStyleCnt="0"/>
      <dgm:spPr/>
    </dgm:pt>
    <dgm:pt modelId="{853C3971-A5A8-4ED8-854B-23A8D72012FD}" type="pres">
      <dgm:prSet presAssocID="{0FD63116-BB2B-4FFC-912E-1BC04371A909}" presName="compNode" presStyleCnt="0"/>
      <dgm:spPr/>
    </dgm:pt>
    <dgm:pt modelId="{75686A56-C0A8-4C6C-A2D5-E84EFAC73CDF}" type="pres">
      <dgm:prSet presAssocID="{0FD63116-BB2B-4FFC-912E-1BC04371A909}" presName="bgRect" presStyleLbl="bgShp" presStyleIdx="4" presStyleCnt="5"/>
      <dgm:spPr/>
    </dgm:pt>
    <dgm:pt modelId="{518D87A5-A911-4C2F-A49F-B84959BC754C}" type="pres">
      <dgm:prSet presAssocID="{0FD63116-BB2B-4FFC-912E-1BC04371A909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ustache Face with Solid Fill"/>
        </a:ext>
      </dgm:extLst>
    </dgm:pt>
    <dgm:pt modelId="{7853546D-1189-4BA6-8FC4-FBB8191D2687}" type="pres">
      <dgm:prSet presAssocID="{0FD63116-BB2B-4FFC-912E-1BC04371A909}" presName="spaceRect" presStyleCnt="0"/>
      <dgm:spPr/>
    </dgm:pt>
    <dgm:pt modelId="{EA8C867E-E7B4-456B-87C3-C7D49A4B9F2B}" type="pres">
      <dgm:prSet presAssocID="{0FD63116-BB2B-4FFC-912E-1BC04371A909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A826EB11-E139-4683-873A-D1510CCC18C6}" type="presOf" srcId="{C5AFE226-33A7-415C-927D-3EB273966F49}" destId="{CA9CD836-2D85-4B61-9E4B-885B915E1DA2}" srcOrd="0" destOrd="0" presId="urn:microsoft.com/office/officeart/2018/2/layout/IconVerticalSolidList"/>
    <dgm:cxn modelId="{664C151D-5823-4CA2-BFFC-8185B29A9098}" type="presOf" srcId="{DC44DF2E-5D37-43BB-A080-F119AAECA56D}" destId="{08B06CAC-23BD-4E93-A016-54BB62A60862}" srcOrd="0" destOrd="0" presId="urn:microsoft.com/office/officeart/2018/2/layout/IconVerticalSolidList"/>
    <dgm:cxn modelId="{AC027845-5BFC-4B1E-9EDB-F017B38B3EB2}" type="presOf" srcId="{C314C909-DC1D-43E4-B44F-2A438901F3B9}" destId="{34D7F6F7-CA86-4480-BDF5-E3E4F967866B}" srcOrd="0" destOrd="0" presId="urn:microsoft.com/office/officeart/2018/2/layout/IconVerticalSolidList"/>
    <dgm:cxn modelId="{EC025070-66BE-42B2-AD76-335321512156}" srcId="{C5AFE226-33A7-415C-927D-3EB273966F49}" destId="{0FD63116-BB2B-4FFC-912E-1BC04371A909}" srcOrd="4" destOrd="0" parTransId="{4DC1A805-6417-47EA-95AA-08A916AEE8D0}" sibTransId="{A7E0FD16-5C0C-40F2-803B-E0C028453A8B}"/>
    <dgm:cxn modelId="{E9CADB72-F502-4539-8CAF-BB33F25C295A}" srcId="{C5AFE226-33A7-415C-927D-3EB273966F49}" destId="{674AFD5F-B614-4AC0-8206-C65A634CF6DA}" srcOrd="3" destOrd="0" parTransId="{8AB254BD-6B78-44D6-AEA2-02A4C3CA9AB8}" sibTransId="{7CA9BFD4-24C1-4882-A97A-40E06D5B4440}"/>
    <dgm:cxn modelId="{04E37193-B806-46E2-A5E3-8C486590C207}" type="presOf" srcId="{674AFD5F-B614-4AC0-8206-C65A634CF6DA}" destId="{41B37F2D-816E-4AAC-8A9B-4260BDFE9C6A}" srcOrd="0" destOrd="0" presId="urn:microsoft.com/office/officeart/2018/2/layout/IconVerticalSolidList"/>
    <dgm:cxn modelId="{CA38E9AA-51FF-41BE-B99A-D097FF141A84}" srcId="{C5AFE226-33A7-415C-927D-3EB273966F49}" destId="{841451DE-109E-436F-9759-FDFFC7FA1BBE}" srcOrd="1" destOrd="0" parTransId="{839B7E87-268C-4A16-AD31-3EFFB0B9C3F4}" sibTransId="{2FB27282-4D02-41F9-B9BF-D5E7AC1C3418}"/>
    <dgm:cxn modelId="{2A0FF2B9-0551-4244-A103-655B52BF7796}" type="presOf" srcId="{0FD63116-BB2B-4FFC-912E-1BC04371A909}" destId="{EA8C867E-E7B4-456B-87C3-C7D49A4B9F2B}" srcOrd="0" destOrd="0" presId="urn:microsoft.com/office/officeart/2018/2/layout/IconVerticalSolidList"/>
    <dgm:cxn modelId="{CB9571EB-106C-45A0-8E62-BCF40708C663}" type="presOf" srcId="{841451DE-109E-436F-9759-FDFFC7FA1BBE}" destId="{C6602A75-F163-428F-9A9D-B6D17D057BE9}" srcOrd="0" destOrd="0" presId="urn:microsoft.com/office/officeart/2018/2/layout/IconVerticalSolidList"/>
    <dgm:cxn modelId="{7FCE27F0-012E-4C71-BB4D-0F50C74E7C96}" srcId="{C5AFE226-33A7-415C-927D-3EB273966F49}" destId="{C314C909-DC1D-43E4-B44F-2A438901F3B9}" srcOrd="2" destOrd="0" parTransId="{FBEF3D8D-0632-41C2-B43C-2F5F29779244}" sibTransId="{B89B0F5C-8A6A-4510-A124-86086AA77DDB}"/>
    <dgm:cxn modelId="{DA191AFC-94DF-4435-A581-2CB540D1A16D}" srcId="{C5AFE226-33A7-415C-927D-3EB273966F49}" destId="{DC44DF2E-5D37-43BB-A080-F119AAECA56D}" srcOrd="0" destOrd="0" parTransId="{930F3642-343A-4A39-8559-BE71DCD1A5D6}" sibTransId="{A94C29B0-3C1E-42AD-8D24-867B72FEB57A}"/>
    <dgm:cxn modelId="{83DC813C-861E-4F3B-84E1-3038832F3288}" type="presParOf" srcId="{CA9CD836-2D85-4B61-9E4B-885B915E1DA2}" destId="{53EA2E12-C379-4A34-876F-F6DED2EB52C2}" srcOrd="0" destOrd="0" presId="urn:microsoft.com/office/officeart/2018/2/layout/IconVerticalSolidList"/>
    <dgm:cxn modelId="{8CDD11B6-212C-4614-9B9C-9B2D12AAC29A}" type="presParOf" srcId="{53EA2E12-C379-4A34-876F-F6DED2EB52C2}" destId="{16E2FEF1-29A5-47FB-8EAF-3E0669E86436}" srcOrd="0" destOrd="0" presId="urn:microsoft.com/office/officeart/2018/2/layout/IconVerticalSolidList"/>
    <dgm:cxn modelId="{F95ED211-E8EB-452F-9428-DEE0B222B962}" type="presParOf" srcId="{53EA2E12-C379-4A34-876F-F6DED2EB52C2}" destId="{14FFD97D-E082-4C54-8166-CFC4256473F5}" srcOrd="1" destOrd="0" presId="urn:microsoft.com/office/officeart/2018/2/layout/IconVerticalSolidList"/>
    <dgm:cxn modelId="{B1FA8387-898D-447B-9DB5-42B5AB42E149}" type="presParOf" srcId="{53EA2E12-C379-4A34-876F-F6DED2EB52C2}" destId="{16B5C9A4-1F66-42DE-B2EA-86603C73DF89}" srcOrd="2" destOrd="0" presId="urn:microsoft.com/office/officeart/2018/2/layout/IconVerticalSolidList"/>
    <dgm:cxn modelId="{CB516ACE-F227-4358-82D6-627FC1CC070E}" type="presParOf" srcId="{53EA2E12-C379-4A34-876F-F6DED2EB52C2}" destId="{08B06CAC-23BD-4E93-A016-54BB62A60862}" srcOrd="3" destOrd="0" presId="urn:microsoft.com/office/officeart/2018/2/layout/IconVerticalSolidList"/>
    <dgm:cxn modelId="{4AE1B565-ED72-4937-92AF-B02100910514}" type="presParOf" srcId="{CA9CD836-2D85-4B61-9E4B-885B915E1DA2}" destId="{07B3D203-8773-47A6-89E7-901636C1F0B2}" srcOrd="1" destOrd="0" presId="urn:microsoft.com/office/officeart/2018/2/layout/IconVerticalSolidList"/>
    <dgm:cxn modelId="{0F705B86-9681-44A5-B099-CE74028F356F}" type="presParOf" srcId="{CA9CD836-2D85-4B61-9E4B-885B915E1DA2}" destId="{9D162007-141A-44F1-9F89-B9C6018FF43A}" srcOrd="2" destOrd="0" presId="urn:microsoft.com/office/officeart/2018/2/layout/IconVerticalSolidList"/>
    <dgm:cxn modelId="{5699A709-99E9-4910-BDBF-D630F2F59A89}" type="presParOf" srcId="{9D162007-141A-44F1-9F89-B9C6018FF43A}" destId="{75520E6E-057C-447B-9A1B-BABB0B621A7E}" srcOrd="0" destOrd="0" presId="urn:microsoft.com/office/officeart/2018/2/layout/IconVerticalSolidList"/>
    <dgm:cxn modelId="{8D9A0E8B-BD4A-450A-A29D-6F0F5976CE80}" type="presParOf" srcId="{9D162007-141A-44F1-9F89-B9C6018FF43A}" destId="{F5A38DCC-47FB-404E-89A9-E1F5D9BB8DAD}" srcOrd="1" destOrd="0" presId="urn:microsoft.com/office/officeart/2018/2/layout/IconVerticalSolidList"/>
    <dgm:cxn modelId="{53F463B4-1DAF-4C07-898D-DD8703BEEFC5}" type="presParOf" srcId="{9D162007-141A-44F1-9F89-B9C6018FF43A}" destId="{A8E44107-E11B-4439-A131-52031B671DBB}" srcOrd="2" destOrd="0" presId="urn:microsoft.com/office/officeart/2018/2/layout/IconVerticalSolidList"/>
    <dgm:cxn modelId="{8C2E5A0D-FE67-4ADD-8568-C32B7EFFD0CD}" type="presParOf" srcId="{9D162007-141A-44F1-9F89-B9C6018FF43A}" destId="{C6602A75-F163-428F-9A9D-B6D17D057BE9}" srcOrd="3" destOrd="0" presId="urn:microsoft.com/office/officeart/2018/2/layout/IconVerticalSolidList"/>
    <dgm:cxn modelId="{A39FFD58-C2C1-4B11-9A04-1FEF249F899D}" type="presParOf" srcId="{CA9CD836-2D85-4B61-9E4B-885B915E1DA2}" destId="{8CDA8CFD-6918-4097-82BF-9BD93E7E916D}" srcOrd="3" destOrd="0" presId="urn:microsoft.com/office/officeart/2018/2/layout/IconVerticalSolidList"/>
    <dgm:cxn modelId="{65D30C00-D593-449C-AD79-66925D8F1333}" type="presParOf" srcId="{CA9CD836-2D85-4B61-9E4B-885B915E1DA2}" destId="{0E487AA5-A5F2-474E-B84E-2224BD00E433}" srcOrd="4" destOrd="0" presId="urn:microsoft.com/office/officeart/2018/2/layout/IconVerticalSolidList"/>
    <dgm:cxn modelId="{815716C2-1CA1-4B5B-AD90-35694812287A}" type="presParOf" srcId="{0E487AA5-A5F2-474E-B84E-2224BD00E433}" destId="{DA902454-6488-47F1-8FF6-8234D4671A10}" srcOrd="0" destOrd="0" presId="urn:microsoft.com/office/officeart/2018/2/layout/IconVerticalSolidList"/>
    <dgm:cxn modelId="{A5989C24-9C79-480E-8D3E-0FA4FAF56184}" type="presParOf" srcId="{0E487AA5-A5F2-474E-B84E-2224BD00E433}" destId="{ECF1D78A-FFFB-4E93-94AE-973651B7CDAB}" srcOrd="1" destOrd="0" presId="urn:microsoft.com/office/officeart/2018/2/layout/IconVerticalSolidList"/>
    <dgm:cxn modelId="{0A3E7218-6FEC-457D-8325-6E0C7C28C697}" type="presParOf" srcId="{0E487AA5-A5F2-474E-B84E-2224BD00E433}" destId="{BFC44E35-5B5A-40E1-A3EC-84E1D0F63F23}" srcOrd="2" destOrd="0" presId="urn:microsoft.com/office/officeart/2018/2/layout/IconVerticalSolidList"/>
    <dgm:cxn modelId="{30AEF53D-C797-45A2-9AC5-565686F29FBF}" type="presParOf" srcId="{0E487AA5-A5F2-474E-B84E-2224BD00E433}" destId="{34D7F6F7-CA86-4480-BDF5-E3E4F967866B}" srcOrd="3" destOrd="0" presId="urn:microsoft.com/office/officeart/2018/2/layout/IconVerticalSolidList"/>
    <dgm:cxn modelId="{53D6B4A8-2DEE-43D1-A9E5-AEED78D42C33}" type="presParOf" srcId="{CA9CD836-2D85-4B61-9E4B-885B915E1DA2}" destId="{F9046848-9D9C-4243-ADDC-EA063509D11F}" srcOrd="5" destOrd="0" presId="urn:microsoft.com/office/officeart/2018/2/layout/IconVerticalSolidList"/>
    <dgm:cxn modelId="{2A815BBA-066F-457B-BC0D-4326AE591B5F}" type="presParOf" srcId="{CA9CD836-2D85-4B61-9E4B-885B915E1DA2}" destId="{FF376FA5-A520-4AC2-8A30-C9CC81BCE3DF}" srcOrd="6" destOrd="0" presId="urn:microsoft.com/office/officeart/2018/2/layout/IconVerticalSolidList"/>
    <dgm:cxn modelId="{50FB35CF-58EE-4576-9759-41E59CF5380C}" type="presParOf" srcId="{FF376FA5-A520-4AC2-8A30-C9CC81BCE3DF}" destId="{1FA95047-112C-42B8-85FE-C5BA0A207782}" srcOrd="0" destOrd="0" presId="urn:microsoft.com/office/officeart/2018/2/layout/IconVerticalSolidList"/>
    <dgm:cxn modelId="{FECB0CA3-A3D9-4BF3-91CC-5B2125B57483}" type="presParOf" srcId="{FF376FA5-A520-4AC2-8A30-C9CC81BCE3DF}" destId="{6D9C83FB-5D3F-4733-9C99-B36DA946370A}" srcOrd="1" destOrd="0" presId="urn:microsoft.com/office/officeart/2018/2/layout/IconVerticalSolidList"/>
    <dgm:cxn modelId="{301A8AD7-A187-455F-B783-0773183FD547}" type="presParOf" srcId="{FF376FA5-A520-4AC2-8A30-C9CC81BCE3DF}" destId="{0355D788-E07B-46D8-9C88-298425DCC880}" srcOrd="2" destOrd="0" presId="urn:microsoft.com/office/officeart/2018/2/layout/IconVerticalSolidList"/>
    <dgm:cxn modelId="{52967141-AA58-4024-BB56-BD54FAFE1215}" type="presParOf" srcId="{FF376FA5-A520-4AC2-8A30-C9CC81BCE3DF}" destId="{41B37F2D-816E-4AAC-8A9B-4260BDFE9C6A}" srcOrd="3" destOrd="0" presId="urn:microsoft.com/office/officeart/2018/2/layout/IconVerticalSolidList"/>
    <dgm:cxn modelId="{7736C1E2-218B-46BD-A375-C55275A2C1DD}" type="presParOf" srcId="{CA9CD836-2D85-4B61-9E4B-885B915E1DA2}" destId="{314C0F0F-511B-43F1-AB70-5D0411EEF42E}" srcOrd="7" destOrd="0" presId="urn:microsoft.com/office/officeart/2018/2/layout/IconVerticalSolidList"/>
    <dgm:cxn modelId="{6B983894-5CED-4735-BD06-B5BCF9A7760D}" type="presParOf" srcId="{CA9CD836-2D85-4B61-9E4B-885B915E1DA2}" destId="{853C3971-A5A8-4ED8-854B-23A8D72012FD}" srcOrd="8" destOrd="0" presId="urn:microsoft.com/office/officeart/2018/2/layout/IconVerticalSolidList"/>
    <dgm:cxn modelId="{5C12248C-726B-4D0E-B31E-CE6C8E751309}" type="presParOf" srcId="{853C3971-A5A8-4ED8-854B-23A8D72012FD}" destId="{75686A56-C0A8-4C6C-A2D5-E84EFAC73CDF}" srcOrd="0" destOrd="0" presId="urn:microsoft.com/office/officeart/2018/2/layout/IconVerticalSolidList"/>
    <dgm:cxn modelId="{FA7C062E-44FA-4AE2-BBAE-75C88F119426}" type="presParOf" srcId="{853C3971-A5A8-4ED8-854B-23A8D72012FD}" destId="{518D87A5-A911-4C2F-A49F-B84959BC754C}" srcOrd="1" destOrd="0" presId="urn:microsoft.com/office/officeart/2018/2/layout/IconVerticalSolidList"/>
    <dgm:cxn modelId="{9FAD0970-910E-42B9-8016-EEEF7228AB52}" type="presParOf" srcId="{853C3971-A5A8-4ED8-854B-23A8D72012FD}" destId="{7853546D-1189-4BA6-8FC4-FBB8191D2687}" srcOrd="2" destOrd="0" presId="urn:microsoft.com/office/officeart/2018/2/layout/IconVerticalSolidList"/>
    <dgm:cxn modelId="{88F29725-985A-48EB-96F4-AA44ECBF01C8}" type="presParOf" srcId="{853C3971-A5A8-4ED8-854B-23A8D72012FD}" destId="{EA8C867E-E7B4-456B-87C3-C7D49A4B9F2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E2FEF1-29A5-47FB-8EAF-3E0669E86436}">
      <dsp:nvSpPr>
        <dsp:cNvPr id="0" name=""/>
        <dsp:cNvSpPr/>
      </dsp:nvSpPr>
      <dsp:spPr>
        <a:xfrm>
          <a:off x="0" y="3535"/>
          <a:ext cx="8229600" cy="75314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FFD97D-E082-4C54-8166-CFC4256473F5}">
      <dsp:nvSpPr>
        <dsp:cNvPr id="0" name=""/>
        <dsp:cNvSpPr/>
      </dsp:nvSpPr>
      <dsp:spPr>
        <a:xfrm>
          <a:off x="227827" y="172994"/>
          <a:ext cx="414231" cy="41423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B06CAC-23BD-4E93-A016-54BB62A60862}">
      <dsp:nvSpPr>
        <dsp:cNvPr id="0" name=""/>
        <dsp:cNvSpPr/>
      </dsp:nvSpPr>
      <dsp:spPr>
        <a:xfrm>
          <a:off x="869886" y="3535"/>
          <a:ext cx="7359713" cy="7531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708" tIns="79708" rIns="79708" bIns="79708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800" kern="1200"/>
            <a:t>Süss oder salzig, köstlich oder fad? </a:t>
          </a:r>
          <a:endParaRPr lang="en-US" sz="1800" kern="1200"/>
        </a:p>
      </dsp:txBody>
      <dsp:txXfrm>
        <a:off x="869886" y="3535"/>
        <a:ext cx="7359713" cy="753148"/>
      </dsp:txXfrm>
    </dsp:sp>
    <dsp:sp modelId="{75520E6E-057C-447B-9A1B-BABB0B621A7E}">
      <dsp:nvSpPr>
        <dsp:cNvPr id="0" name=""/>
        <dsp:cNvSpPr/>
      </dsp:nvSpPr>
      <dsp:spPr>
        <a:xfrm>
          <a:off x="0" y="944971"/>
          <a:ext cx="8229600" cy="75314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A38DCC-47FB-404E-89A9-E1F5D9BB8DAD}">
      <dsp:nvSpPr>
        <dsp:cNvPr id="0" name=""/>
        <dsp:cNvSpPr/>
      </dsp:nvSpPr>
      <dsp:spPr>
        <a:xfrm>
          <a:off x="227827" y="1114429"/>
          <a:ext cx="414231" cy="41423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602A75-F163-428F-9A9D-B6D17D057BE9}">
      <dsp:nvSpPr>
        <dsp:cNvPr id="0" name=""/>
        <dsp:cNvSpPr/>
      </dsp:nvSpPr>
      <dsp:spPr>
        <a:xfrm>
          <a:off x="869886" y="944971"/>
          <a:ext cx="7359713" cy="7531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708" tIns="79708" rIns="79708" bIns="79708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800" kern="1200"/>
            <a:t>Ist Vanille drin? (Allergie)</a:t>
          </a:r>
          <a:endParaRPr lang="en-US" sz="1800" kern="1200"/>
        </a:p>
      </dsp:txBody>
      <dsp:txXfrm>
        <a:off x="869886" y="944971"/>
        <a:ext cx="7359713" cy="753148"/>
      </dsp:txXfrm>
    </dsp:sp>
    <dsp:sp modelId="{DA902454-6488-47F1-8FF6-8234D4671A10}">
      <dsp:nvSpPr>
        <dsp:cNvPr id="0" name=""/>
        <dsp:cNvSpPr/>
      </dsp:nvSpPr>
      <dsp:spPr>
        <a:xfrm>
          <a:off x="0" y="1886407"/>
          <a:ext cx="8229600" cy="75314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F1D78A-FFFB-4E93-94AE-973651B7CDAB}">
      <dsp:nvSpPr>
        <dsp:cNvPr id="0" name=""/>
        <dsp:cNvSpPr/>
      </dsp:nvSpPr>
      <dsp:spPr>
        <a:xfrm>
          <a:off x="227827" y="2055865"/>
          <a:ext cx="414231" cy="41423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D7F6F7-CA86-4480-BDF5-E3E4F967866B}">
      <dsp:nvSpPr>
        <dsp:cNvPr id="0" name=""/>
        <dsp:cNvSpPr/>
      </dsp:nvSpPr>
      <dsp:spPr>
        <a:xfrm>
          <a:off x="869886" y="1886407"/>
          <a:ext cx="7359713" cy="7531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708" tIns="79708" rIns="79708" bIns="79708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800" kern="1200"/>
            <a:t>Wirklich selber gemacht? (oder tolle Bäckerei…)</a:t>
          </a:r>
          <a:endParaRPr lang="en-US" sz="1800" kern="1200"/>
        </a:p>
      </dsp:txBody>
      <dsp:txXfrm>
        <a:off x="869886" y="1886407"/>
        <a:ext cx="7359713" cy="753148"/>
      </dsp:txXfrm>
    </dsp:sp>
    <dsp:sp modelId="{1FA95047-112C-42B8-85FE-C5BA0A207782}">
      <dsp:nvSpPr>
        <dsp:cNvPr id="0" name=""/>
        <dsp:cNvSpPr/>
      </dsp:nvSpPr>
      <dsp:spPr>
        <a:xfrm>
          <a:off x="0" y="2827842"/>
          <a:ext cx="8229600" cy="75314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9C83FB-5D3F-4733-9C99-B36DA946370A}">
      <dsp:nvSpPr>
        <dsp:cNvPr id="0" name=""/>
        <dsp:cNvSpPr/>
      </dsp:nvSpPr>
      <dsp:spPr>
        <a:xfrm>
          <a:off x="227827" y="2997301"/>
          <a:ext cx="414231" cy="41423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B37F2D-816E-4AAC-8A9B-4260BDFE9C6A}">
      <dsp:nvSpPr>
        <dsp:cNvPr id="0" name=""/>
        <dsp:cNvSpPr/>
      </dsp:nvSpPr>
      <dsp:spPr>
        <a:xfrm>
          <a:off x="869886" y="2827842"/>
          <a:ext cx="7359713" cy="7531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708" tIns="79708" rIns="79708" bIns="79708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800" kern="1200"/>
            <a:t>Super fein, gibt’s ein Rezept? </a:t>
          </a:r>
          <a:endParaRPr lang="en-US" sz="1800" kern="1200"/>
        </a:p>
      </dsp:txBody>
      <dsp:txXfrm>
        <a:off x="869886" y="2827842"/>
        <a:ext cx="7359713" cy="753148"/>
      </dsp:txXfrm>
    </dsp:sp>
    <dsp:sp modelId="{75686A56-C0A8-4C6C-A2D5-E84EFAC73CDF}">
      <dsp:nvSpPr>
        <dsp:cNvPr id="0" name=""/>
        <dsp:cNvSpPr/>
      </dsp:nvSpPr>
      <dsp:spPr>
        <a:xfrm>
          <a:off x="0" y="3769278"/>
          <a:ext cx="8229600" cy="75314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8D87A5-A911-4C2F-A49F-B84959BC754C}">
      <dsp:nvSpPr>
        <dsp:cNvPr id="0" name=""/>
        <dsp:cNvSpPr/>
      </dsp:nvSpPr>
      <dsp:spPr>
        <a:xfrm>
          <a:off x="227827" y="3938736"/>
          <a:ext cx="414231" cy="41423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8C867E-E7B4-456B-87C3-C7D49A4B9F2B}">
      <dsp:nvSpPr>
        <dsp:cNvPr id="0" name=""/>
        <dsp:cNvSpPr/>
      </dsp:nvSpPr>
      <dsp:spPr>
        <a:xfrm>
          <a:off x="869886" y="3769278"/>
          <a:ext cx="7359713" cy="7531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708" tIns="79708" rIns="79708" bIns="79708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800" kern="1200"/>
            <a:t>Kurz: ich will wissen, ob es fein ist, ob es sicher ist, weitere Infos dazu haben und der richtigen Person den Dank oder das Lob geben.</a:t>
          </a:r>
          <a:endParaRPr lang="en-US" sz="1800" kern="1200"/>
        </a:p>
      </dsp:txBody>
      <dsp:txXfrm>
        <a:off x="869886" y="3769278"/>
        <a:ext cx="7359713" cy="7531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3930-5BD0-4D08-B01D-5437A80BF636}" type="datetimeFigureOut">
              <a:rPr lang="de-CH" smtClean="0"/>
              <a:t>05.11.2024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46627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3930-5BD0-4D08-B01D-5437A80BF636}" type="datetimeFigureOut">
              <a:rPr lang="de-CH" smtClean="0"/>
              <a:t>05.11.2024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01916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3930-5BD0-4D08-B01D-5437A80BF636}" type="datetimeFigureOut">
              <a:rPr lang="de-CH" smtClean="0"/>
              <a:t>05.11.2024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22860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3930-5BD0-4D08-B01D-5437A80BF636}" type="datetimeFigureOut">
              <a:rPr lang="de-CH" smtClean="0"/>
              <a:t>05.11.2024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92566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3930-5BD0-4D08-B01D-5437A80BF636}" type="datetimeFigureOut">
              <a:rPr lang="de-CH" smtClean="0"/>
              <a:t>05.11.2024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2741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3930-5BD0-4D08-B01D-5437A80BF636}" type="datetimeFigureOut">
              <a:rPr lang="de-CH" smtClean="0"/>
              <a:t>05.11.2024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79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3930-5BD0-4D08-B01D-5437A80BF636}" type="datetimeFigureOut">
              <a:rPr lang="de-CH" smtClean="0"/>
              <a:t>05.11.2024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39511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3930-5BD0-4D08-B01D-5437A80BF636}" type="datetimeFigureOut">
              <a:rPr lang="de-CH" smtClean="0"/>
              <a:t>05.11.2024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3930-5BD0-4D08-B01D-5437A80BF636}" type="datetimeFigureOut">
              <a:rPr lang="de-CH" smtClean="0"/>
              <a:t>05.11.2024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18344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3930-5BD0-4D08-B01D-5437A80BF636}" type="datetimeFigureOut">
              <a:rPr lang="de-CH" smtClean="0"/>
              <a:t>05.11.2024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2614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3930-5BD0-4D08-B01D-5437A80BF636}" type="datetimeFigureOut">
              <a:rPr lang="de-CH" smtClean="0"/>
              <a:t>05.11.2024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53163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63930-5BD0-4D08-B01D-5437A80BF636}" type="datetimeFigureOut">
              <a:rPr lang="de-CH" smtClean="0"/>
              <a:t>05.11.2024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8249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lurystiftung.ch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2HjRnr3AfF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440FAD72-684D-659F-B866-3BEB622D9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US" dirty="0" err="1"/>
              <a:t>Quellen</a:t>
            </a:r>
            <a:r>
              <a:rPr lang="en-US" dirty="0"/>
              <a:t>: Wie, wo und </a:t>
            </a:r>
            <a:r>
              <a:rPr lang="en-US" dirty="0" err="1"/>
              <a:t>warum</a:t>
            </a:r>
            <a:r>
              <a:rPr lang="en-US" dirty="0"/>
              <a:t>?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rcRect t="30866" b="27887"/>
          <a:stretch/>
        </p:blipFill>
        <p:spPr>
          <a:xfrm>
            <a:off x="457200" y="1600200"/>
            <a:ext cx="8229600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66401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e-CH" sz="3700"/>
              <a:t>Bei Kuchen muss Quelle klar sein… 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85791581-F64B-A519-FCBD-BEE6F365FB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821490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3042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7544" y="8367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CH" dirty="0"/>
              <a:t>Beim Schreiben wie beim Backen: </a:t>
            </a:r>
            <a:br>
              <a:rPr lang="de-CH" dirty="0"/>
            </a:br>
            <a:br>
              <a:rPr lang="de-CH" dirty="0"/>
            </a:br>
            <a:r>
              <a:rPr lang="de-CH" dirty="0"/>
              <a:t>Quellen aufzeigen ! Warum?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43608" y="3284984"/>
            <a:ext cx="6944816" cy="3168352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/>
              <a:t>Qualität zeigen: "ich habe eine tolle Quelle gefunden, die passt zu meiner Arbeit«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CH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/>
              <a:t>Eigene Sicherheit schützen: "Fehler? Nicht von mir"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/>
              <a:t>weitere Informationen ermöglichen "Hier gibt’s noch mehr zu lesen"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/>
              <a:t>Abschreiben vermeiden: «Das ist nicht von mir, kein Plagiat/Stehlen von Lob!"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96514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Quellenverzeichnis: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1905" y="1340768"/>
            <a:ext cx="8229600" cy="53180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CH" dirty="0">
                <a:solidFill>
                  <a:srgbClr val="FF0000"/>
                </a:solidFill>
              </a:rPr>
              <a:t>WER schreibt WANN WAS und WO gefunden? </a:t>
            </a:r>
          </a:p>
          <a:p>
            <a:endParaRPr lang="de-CH" dirty="0">
              <a:solidFill>
                <a:srgbClr val="FF0000"/>
              </a:solidFill>
            </a:endParaRPr>
          </a:p>
          <a:p>
            <a:r>
              <a:rPr lang="de-CH" dirty="0" err="1"/>
              <a:t>Flurystiftung</a:t>
            </a:r>
            <a:r>
              <a:rPr lang="de-CH" dirty="0"/>
              <a:t> (2023). Fotos von Betrieb. </a:t>
            </a:r>
            <a:r>
              <a:rPr lang="de-CH" dirty="0">
                <a:hlinkClick r:id="rId2"/>
              </a:rPr>
              <a:t>https://www.flurystiftung.ch/</a:t>
            </a:r>
            <a:endParaRPr lang="de-CH" dirty="0"/>
          </a:p>
          <a:p>
            <a:r>
              <a:rPr lang="de-CH" dirty="0"/>
              <a:t>Bossy, Betty (2024). </a:t>
            </a:r>
            <a:r>
              <a:rPr lang="de-CH" dirty="0" err="1"/>
              <a:t>Apfelcheesecake</a:t>
            </a:r>
            <a:r>
              <a:rPr lang="de-CH" dirty="0"/>
              <a:t>. </a:t>
            </a:r>
            <a:r>
              <a:rPr lang="de-CH" sz="1600" dirty="0"/>
              <a:t>Abgerufen von: </a:t>
            </a:r>
            <a:r>
              <a:rPr lang="de-CH" sz="1800" dirty="0"/>
              <a:t>https://www.bettybossi.ch/de/Rezept/ShowRezept/BB_BBZH180915_0007A-40-de?t=Apfel-Cheesecake&amp;key=l72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913150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Nahostkonflikt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gute Quelle?</a:t>
            </a:r>
          </a:p>
          <a:p>
            <a:endParaRPr lang="de-CH" dirty="0"/>
          </a:p>
          <a:p>
            <a:r>
              <a:rPr lang="de-CH" dirty="0">
                <a:hlinkClick r:id="rId2"/>
              </a:rPr>
              <a:t>https://www.youtube.com/watch?v=2HjRnr3AfFo</a:t>
            </a:r>
            <a:endParaRPr lang="de-CH" dirty="0"/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1906573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GS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 [Schreibgeschützt]" id="{FBD18F0E-EB54-4097-A3B8-8CF148C68032}" vid="{95EF9DB4-CD4E-4071-BAFB-127AF6BEC0D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225</Words>
  <Application>Microsoft Office PowerPoint</Application>
  <PresentationFormat>Bildschirmpräsentation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7" baseType="lpstr">
      <vt:lpstr>Arial</vt:lpstr>
      <vt:lpstr>Larissa</vt:lpstr>
      <vt:lpstr>Quellen: Wie, wo und warum?</vt:lpstr>
      <vt:lpstr>Bei Kuchen muss Quelle klar sein… </vt:lpstr>
      <vt:lpstr>Beim Schreiben wie beim Backen:   Quellen aufzeigen ! Warum?</vt:lpstr>
      <vt:lpstr>Quellenverzeichnis: </vt:lpstr>
      <vt:lpstr>Nahostkonflikt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creator>Giovanoli Paola</dc:creator>
  <cp:lastModifiedBy>Giovanoli Paola</cp:lastModifiedBy>
  <cp:revision>12</cp:revision>
  <cp:lastPrinted>2024-11-05T15:14:59Z</cp:lastPrinted>
  <dcterms:created xsi:type="dcterms:W3CDTF">2023-11-02T08:49:40Z</dcterms:created>
  <dcterms:modified xsi:type="dcterms:W3CDTF">2024-11-05T15:19:35Z</dcterms:modified>
</cp:coreProperties>
</file>