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91" d="100"/>
          <a:sy n="91" d="100"/>
        </p:scale>
        <p:origin x="99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4662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0191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22860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256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274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7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3951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18344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261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316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63930-5BD0-4D08-B01D-5437A80BF636}" type="datetimeFigureOut">
              <a:rPr lang="de-CH" smtClean="0"/>
              <a:t>19.11.2020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D38B2-7B0A-447A-877B-F7C8CAE94AE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8249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rchive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672" y="3795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pic>
        <p:nvPicPr>
          <p:cNvPr id="2052" name="Grafik 2" descr="lupe-160478_6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465" y="1484784"/>
            <a:ext cx="1520825" cy="154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331640" y="177281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zh-CN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DengXian" charset="-122"/>
                <a:cs typeface="Times New Roman" panose="02020603050405020304" pitchFamily="18" charset="0"/>
              </a:rPr>
              <a:t>Internetrecherche</a:t>
            </a:r>
            <a:endParaRPr kumimoji="0" lang="de-CH" altLang="zh-CN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3316907"/>
            <a:ext cx="5711841" cy="2377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51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43608" y="2420888"/>
            <a:ext cx="7488832" cy="864096"/>
          </a:xfrm>
          <a:noFill/>
        </p:spPr>
        <p:txBody>
          <a:bodyPr>
            <a:normAutofit/>
          </a:bodyPr>
          <a:lstStyle/>
          <a:p>
            <a:r>
              <a:rPr lang="de-CH" sz="4400" b="1" dirty="0" smtClean="0">
                <a:solidFill>
                  <a:srgbClr val="FF0000"/>
                </a:solidFill>
              </a:rPr>
              <a:t>Wer</a:t>
            </a:r>
            <a:r>
              <a:rPr lang="de-CH" sz="4400" b="1" dirty="0" smtClean="0">
                <a:solidFill>
                  <a:schemeClr val="accent6"/>
                </a:solidFill>
              </a:rPr>
              <a:t> steckt dahinter?</a:t>
            </a:r>
            <a:endParaRPr lang="de-CH" sz="4400" b="1" dirty="0">
              <a:solidFill>
                <a:schemeClr val="accent6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672" y="3795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pic>
        <p:nvPicPr>
          <p:cNvPr id="2052" name="Grafik 2" descr="lupe-160478_6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497" y="548680"/>
            <a:ext cx="1520825" cy="154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19672" y="8367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zh-CN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DengXian" charset="-122"/>
                <a:cs typeface="Times New Roman" panose="02020603050405020304" pitchFamily="18" charset="0"/>
              </a:rPr>
              <a:t>Internetrecherche</a:t>
            </a:r>
            <a:endParaRPr kumimoji="0" lang="de-CH" altLang="zh-CN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1622558" y="3429000"/>
            <a:ext cx="54726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 smtClean="0"/>
              <a:t>#privat</a:t>
            </a:r>
          </a:p>
          <a:p>
            <a:r>
              <a:rPr lang="de-CH" sz="2400" dirty="0" smtClean="0"/>
              <a:t>#kommerziell</a:t>
            </a:r>
          </a:p>
          <a:p>
            <a:r>
              <a:rPr lang="de-CH" sz="2400" dirty="0" smtClean="0"/>
              <a:t>#wissenschaftlich</a:t>
            </a:r>
          </a:p>
          <a:p>
            <a:r>
              <a:rPr lang="de-CH" sz="2400" dirty="0" smtClean="0"/>
              <a:t>#</a:t>
            </a:r>
            <a:r>
              <a:rPr lang="de-CH" sz="2400" dirty="0" err="1" smtClean="0"/>
              <a:t>organisation</a:t>
            </a:r>
            <a:endParaRPr lang="de-CH" sz="2400" dirty="0" smtClean="0"/>
          </a:p>
          <a:p>
            <a:r>
              <a:rPr lang="de-CH" sz="2400" dirty="0" smtClean="0"/>
              <a:t>#</a:t>
            </a:r>
            <a:r>
              <a:rPr lang="de-CH" sz="2400" dirty="0" err="1" smtClean="0"/>
              <a:t>forum</a:t>
            </a:r>
            <a:endParaRPr lang="de-CH" sz="2400" dirty="0" smtClean="0"/>
          </a:p>
          <a:p>
            <a:r>
              <a:rPr lang="de-CH" sz="2400" dirty="0" smtClean="0"/>
              <a:t>#</a:t>
            </a:r>
            <a:r>
              <a:rPr lang="de-CH" sz="2400" dirty="0" err="1" smtClean="0"/>
              <a:t>chat</a:t>
            </a:r>
            <a:endParaRPr lang="de-CH" sz="2400" dirty="0" smtClean="0"/>
          </a:p>
          <a:p>
            <a:r>
              <a:rPr lang="de-CH" sz="2400" b="1" dirty="0" smtClean="0"/>
              <a:t>#</a:t>
            </a:r>
            <a:r>
              <a:rPr lang="de-CH" sz="2400" b="1" dirty="0" err="1" smtClean="0"/>
              <a:t>impressum</a:t>
            </a:r>
            <a:endParaRPr lang="de-CH" sz="2400" b="1" dirty="0"/>
          </a:p>
        </p:txBody>
      </p:sp>
    </p:spTree>
    <p:extLst>
      <p:ext uri="{BB962C8B-B14F-4D97-AF65-F5344CB8AC3E}">
        <p14:creationId xmlns:p14="http://schemas.microsoft.com/office/powerpoint/2010/main" val="132567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43608" y="2420888"/>
            <a:ext cx="7272808" cy="864096"/>
          </a:xfrm>
          <a:noFill/>
        </p:spPr>
        <p:txBody>
          <a:bodyPr>
            <a:normAutofit fontScale="85000" lnSpcReduction="10000"/>
          </a:bodyPr>
          <a:lstStyle/>
          <a:p>
            <a:r>
              <a:rPr lang="de-CH" sz="4400" b="1" dirty="0" smtClean="0">
                <a:solidFill>
                  <a:srgbClr val="FF0000"/>
                </a:solidFill>
              </a:rPr>
              <a:t>Wann</a:t>
            </a:r>
            <a:r>
              <a:rPr lang="de-CH" sz="4400" b="1" dirty="0" smtClean="0">
                <a:solidFill>
                  <a:schemeClr val="accent6"/>
                </a:solidFill>
              </a:rPr>
              <a:t> wurde die Seite erstellt?</a:t>
            </a:r>
            <a:endParaRPr lang="de-CH" sz="4400" b="1" dirty="0">
              <a:solidFill>
                <a:schemeClr val="accent6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672" y="3795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pic>
        <p:nvPicPr>
          <p:cNvPr id="2052" name="Grafik 2" descr="lupe-160478_6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497" y="548680"/>
            <a:ext cx="1520825" cy="154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19672" y="8367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zh-CN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DengXian" charset="-122"/>
                <a:cs typeface="Times New Roman" panose="02020603050405020304" pitchFamily="18" charset="0"/>
              </a:rPr>
              <a:t>Internetrecherche</a:t>
            </a:r>
            <a:endParaRPr kumimoji="0" lang="de-CH" altLang="zh-CN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1622558" y="3429000"/>
            <a:ext cx="54726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 smtClean="0"/>
              <a:t>#aktualisiert</a:t>
            </a:r>
          </a:p>
          <a:p>
            <a:r>
              <a:rPr lang="de-CH" sz="2400" dirty="0" smtClean="0"/>
              <a:t>#veraltet</a:t>
            </a:r>
          </a:p>
          <a:p>
            <a:r>
              <a:rPr lang="de-CH" sz="2400" dirty="0" smtClean="0"/>
              <a:t>#</a:t>
            </a:r>
            <a:r>
              <a:rPr lang="de-CH" sz="2400" dirty="0" err="1" smtClean="0"/>
              <a:t>fusszeile</a:t>
            </a:r>
            <a:endParaRPr lang="de-CH" sz="2400" dirty="0" smtClean="0"/>
          </a:p>
          <a:p>
            <a:r>
              <a:rPr lang="de-CH" sz="2400" b="1" dirty="0" smtClean="0">
                <a:hlinkClick r:id="rId3"/>
              </a:rPr>
              <a:t>#archive.org</a:t>
            </a:r>
            <a:endParaRPr lang="de-CH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63613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43608" y="2420888"/>
            <a:ext cx="7272808" cy="864096"/>
          </a:xfrm>
          <a:noFill/>
        </p:spPr>
        <p:txBody>
          <a:bodyPr>
            <a:normAutofit/>
          </a:bodyPr>
          <a:lstStyle/>
          <a:p>
            <a:r>
              <a:rPr lang="de-CH" sz="4400" b="1" dirty="0" smtClean="0">
                <a:solidFill>
                  <a:srgbClr val="FF0000"/>
                </a:solidFill>
              </a:rPr>
              <a:t>Was</a:t>
            </a:r>
            <a:r>
              <a:rPr lang="de-CH" sz="4400" b="1" dirty="0" smtClean="0">
                <a:solidFill>
                  <a:schemeClr val="accent6"/>
                </a:solidFill>
              </a:rPr>
              <a:t> steht drin?</a:t>
            </a:r>
            <a:endParaRPr lang="de-CH" sz="4400" b="1" dirty="0">
              <a:solidFill>
                <a:schemeClr val="accent6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672" y="3795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pic>
        <p:nvPicPr>
          <p:cNvPr id="2052" name="Grafik 2" descr="lupe-160478_6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497" y="548680"/>
            <a:ext cx="1520825" cy="154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19672" y="8367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zh-CN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DengXian" charset="-122"/>
                <a:cs typeface="Times New Roman" panose="02020603050405020304" pitchFamily="18" charset="0"/>
              </a:rPr>
              <a:t>Internetrecherche</a:t>
            </a:r>
            <a:endParaRPr kumimoji="0" lang="de-CH" altLang="zh-CN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1622558" y="3429000"/>
            <a:ext cx="54726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 smtClean="0"/>
              <a:t>#umfang</a:t>
            </a:r>
          </a:p>
          <a:p>
            <a:r>
              <a:rPr lang="de-CH" sz="2400" dirty="0" smtClean="0"/>
              <a:t>#</a:t>
            </a:r>
            <a:r>
              <a:rPr lang="de-CH" sz="2400" dirty="0" err="1" smtClean="0"/>
              <a:t>zielpublikum</a:t>
            </a:r>
            <a:endParaRPr lang="de-CH" sz="2400" dirty="0" smtClean="0"/>
          </a:p>
          <a:p>
            <a:r>
              <a:rPr lang="de-CH" sz="2400" dirty="0" smtClean="0"/>
              <a:t>#</a:t>
            </a:r>
            <a:r>
              <a:rPr lang="de-CH" sz="2400" dirty="0" err="1" smtClean="0"/>
              <a:t>glaubwürdigkeit</a:t>
            </a:r>
            <a:endParaRPr lang="de-CH" sz="2400" dirty="0" smtClean="0"/>
          </a:p>
          <a:p>
            <a:r>
              <a:rPr lang="de-CH" sz="2400" dirty="0" smtClean="0"/>
              <a:t>#</a:t>
            </a:r>
            <a:r>
              <a:rPr lang="de-CH" sz="2400" dirty="0" err="1" smtClean="0"/>
              <a:t>übereinstimmung</a:t>
            </a:r>
            <a:endParaRPr lang="de-CH" sz="2400" dirty="0" smtClean="0"/>
          </a:p>
        </p:txBody>
      </p:sp>
    </p:spTree>
    <p:extLst>
      <p:ext uri="{BB962C8B-B14F-4D97-AF65-F5344CB8AC3E}">
        <p14:creationId xmlns:p14="http://schemas.microsoft.com/office/powerpoint/2010/main" val="165416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43608" y="2420888"/>
            <a:ext cx="7272808" cy="864096"/>
          </a:xfrm>
          <a:noFill/>
        </p:spPr>
        <p:txBody>
          <a:bodyPr>
            <a:normAutofit/>
          </a:bodyPr>
          <a:lstStyle/>
          <a:p>
            <a:r>
              <a:rPr lang="de-CH" sz="4400" b="1" dirty="0" smtClean="0">
                <a:solidFill>
                  <a:srgbClr val="FF0000"/>
                </a:solidFill>
              </a:rPr>
              <a:t>Wie</a:t>
            </a:r>
            <a:r>
              <a:rPr lang="de-CH" sz="4400" b="1" dirty="0" smtClean="0">
                <a:solidFill>
                  <a:schemeClr val="accent6"/>
                </a:solidFill>
              </a:rPr>
              <a:t> ist die Seite gestaltet?</a:t>
            </a:r>
            <a:endParaRPr lang="de-CH" sz="4400" b="1" dirty="0">
              <a:solidFill>
                <a:schemeClr val="accent6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672" y="3795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pic>
        <p:nvPicPr>
          <p:cNvPr id="2052" name="Grafik 2" descr="lupe-160478_6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497" y="548680"/>
            <a:ext cx="1520825" cy="154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19672" y="8367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zh-CN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DengXian" charset="-122"/>
                <a:cs typeface="Times New Roman" panose="02020603050405020304" pitchFamily="18" charset="0"/>
              </a:rPr>
              <a:t>Internetrecherche</a:t>
            </a:r>
            <a:endParaRPr kumimoji="0" lang="de-CH" altLang="zh-CN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1622558" y="3429000"/>
            <a:ext cx="54726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 smtClean="0"/>
              <a:t>#logisch</a:t>
            </a:r>
          </a:p>
          <a:p>
            <a:r>
              <a:rPr lang="de-CH" sz="2400" dirty="0" smtClean="0"/>
              <a:t>#übersichtlich</a:t>
            </a:r>
          </a:p>
          <a:p>
            <a:r>
              <a:rPr lang="de-CH" sz="2400" dirty="0" smtClean="0"/>
              <a:t>#</a:t>
            </a:r>
            <a:r>
              <a:rPr lang="de-CH" sz="2400" dirty="0" err="1" smtClean="0"/>
              <a:t>rechtschreibung</a:t>
            </a:r>
            <a:endParaRPr lang="de-CH" sz="2400" dirty="0" smtClean="0"/>
          </a:p>
          <a:p>
            <a:r>
              <a:rPr lang="de-CH" sz="2400" dirty="0" smtClean="0"/>
              <a:t>#</a:t>
            </a:r>
            <a:r>
              <a:rPr lang="de-CH" sz="2400" dirty="0" err="1" smtClean="0"/>
              <a:t>werbung</a:t>
            </a:r>
            <a:endParaRPr lang="de-CH" sz="2400" dirty="0" smtClean="0"/>
          </a:p>
        </p:txBody>
      </p:sp>
    </p:spTree>
    <p:extLst>
      <p:ext uri="{BB962C8B-B14F-4D97-AF65-F5344CB8AC3E}">
        <p14:creationId xmlns:p14="http://schemas.microsoft.com/office/powerpoint/2010/main" val="387094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GS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 [Schreibgeschützt]" id="{FBD18F0E-EB54-4097-A3B8-8CF148C68032}" vid="{95EF9DB4-CD4E-4071-BAFB-127AF6BEC0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63</Words>
  <Application>Microsoft Office PowerPoint</Application>
  <PresentationFormat>Bildschirmpräsentation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DengXian</vt:lpstr>
      <vt:lpstr>Times New Roman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Cavelti Marcel</dc:creator>
  <cp:lastModifiedBy>Giovanoli Paola</cp:lastModifiedBy>
  <cp:revision>5</cp:revision>
  <dcterms:created xsi:type="dcterms:W3CDTF">2017-10-23T13:53:51Z</dcterms:created>
  <dcterms:modified xsi:type="dcterms:W3CDTF">2020-11-19T15:16:33Z</dcterms:modified>
</cp:coreProperties>
</file>