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6" Type="http://schemas.openxmlformats.org/officeDocument/2006/relationships/image" Target="../media/image29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6" Type="http://schemas.openxmlformats.org/officeDocument/2006/relationships/image" Target="../media/image29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7B0982-8B6E-4305-B3F7-0A415B79592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8D4ED3-4FD0-4FB7-BEBF-5462725A6929}">
      <dgm:prSet/>
      <dgm:spPr/>
      <dgm:t>
        <a:bodyPr/>
        <a:lstStyle/>
        <a:p>
          <a:r>
            <a:rPr lang="de-CH"/>
            <a:t>Projektarbeit verstehen (Dossier)</a:t>
          </a:r>
          <a:endParaRPr lang="en-US"/>
        </a:p>
      </dgm:t>
    </dgm:pt>
    <dgm:pt modelId="{56AF4F5A-2920-4969-867E-46E278B70556}" type="parTrans" cxnId="{C263BC28-F2F8-496C-BE63-09826A8C8CCF}">
      <dgm:prSet/>
      <dgm:spPr/>
      <dgm:t>
        <a:bodyPr/>
        <a:lstStyle/>
        <a:p>
          <a:endParaRPr lang="en-US"/>
        </a:p>
      </dgm:t>
    </dgm:pt>
    <dgm:pt modelId="{BEACB959-550F-4C14-A997-F5ABAEE0A095}" type="sibTrans" cxnId="{C263BC28-F2F8-496C-BE63-09826A8C8CCF}">
      <dgm:prSet/>
      <dgm:spPr/>
      <dgm:t>
        <a:bodyPr/>
        <a:lstStyle/>
        <a:p>
          <a:endParaRPr lang="en-US"/>
        </a:p>
      </dgm:t>
    </dgm:pt>
    <dgm:pt modelId="{CAB29448-0E6F-4277-A5F3-8A9FA65D78CA}">
      <dgm:prSet/>
      <dgm:spPr/>
      <dgm:t>
        <a:bodyPr/>
        <a:lstStyle/>
        <a:p>
          <a:r>
            <a:rPr lang="de-CH"/>
            <a:t>eigenes Thema finden</a:t>
          </a:r>
          <a:endParaRPr lang="en-US"/>
        </a:p>
      </dgm:t>
    </dgm:pt>
    <dgm:pt modelId="{844A7204-3701-4EFE-8CCC-0052340A6E5F}" type="parTrans" cxnId="{C49D66AB-483D-4AEB-9EAB-B63FC57F593F}">
      <dgm:prSet/>
      <dgm:spPr/>
      <dgm:t>
        <a:bodyPr/>
        <a:lstStyle/>
        <a:p>
          <a:endParaRPr lang="en-US"/>
        </a:p>
      </dgm:t>
    </dgm:pt>
    <dgm:pt modelId="{B24FD20A-0826-4C5C-8444-5AED0EA6C704}" type="sibTrans" cxnId="{C49D66AB-483D-4AEB-9EAB-B63FC57F593F}">
      <dgm:prSet/>
      <dgm:spPr/>
      <dgm:t>
        <a:bodyPr/>
        <a:lstStyle/>
        <a:p>
          <a:endParaRPr lang="en-US"/>
        </a:p>
      </dgm:t>
    </dgm:pt>
    <dgm:pt modelId="{9D6697DF-88E7-49FB-8552-CE9DA01E7810}">
      <dgm:prSet/>
      <dgm:spPr/>
      <dgm:t>
        <a:bodyPr/>
        <a:lstStyle/>
        <a:p>
          <a:r>
            <a:rPr lang="de-CH"/>
            <a:t>Konzept ausfüllen</a:t>
          </a:r>
          <a:endParaRPr lang="en-US"/>
        </a:p>
      </dgm:t>
    </dgm:pt>
    <dgm:pt modelId="{8201375F-117C-4ACD-AF5F-E0DBA61D20EE}" type="parTrans" cxnId="{6EEEDBDC-6FEB-4684-8322-C379913BAB49}">
      <dgm:prSet/>
      <dgm:spPr/>
      <dgm:t>
        <a:bodyPr/>
        <a:lstStyle/>
        <a:p>
          <a:endParaRPr lang="en-US"/>
        </a:p>
      </dgm:t>
    </dgm:pt>
    <dgm:pt modelId="{CA6720D4-D0D4-4B9C-BA67-41BE16043A2D}" type="sibTrans" cxnId="{6EEEDBDC-6FEB-4684-8322-C379913BAB49}">
      <dgm:prSet/>
      <dgm:spPr/>
      <dgm:t>
        <a:bodyPr/>
        <a:lstStyle/>
        <a:p>
          <a:endParaRPr lang="en-US"/>
        </a:p>
      </dgm:t>
    </dgm:pt>
    <dgm:pt modelId="{1A9B598A-2A69-4FBB-ADEB-C30EE7A5E1E0}">
      <dgm:prSet/>
      <dgm:spPr/>
      <dgm:t>
        <a:bodyPr/>
        <a:lstStyle/>
        <a:p>
          <a:r>
            <a:rPr lang="de-CH"/>
            <a:t>mit Projekt beginnen (je nachdem, was es ist)</a:t>
          </a:r>
          <a:endParaRPr lang="en-US"/>
        </a:p>
      </dgm:t>
    </dgm:pt>
    <dgm:pt modelId="{826C764E-A037-4E45-91F7-D6395A631F4D}" type="parTrans" cxnId="{0DE87CEE-AB14-4490-8DC5-FA58CF1F2AF5}">
      <dgm:prSet/>
      <dgm:spPr/>
      <dgm:t>
        <a:bodyPr/>
        <a:lstStyle/>
        <a:p>
          <a:endParaRPr lang="en-US"/>
        </a:p>
      </dgm:t>
    </dgm:pt>
    <dgm:pt modelId="{3267AE51-3456-484E-9542-94491B04B405}" type="sibTrans" cxnId="{0DE87CEE-AB14-4490-8DC5-FA58CF1F2AF5}">
      <dgm:prSet/>
      <dgm:spPr/>
      <dgm:t>
        <a:bodyPr/>
        <a:lstStyle/>
        <a:p>
          <a:endParaRPr lang="en-US"/>
        </a:p>
      </dgm:t>
    </dgm:pt>
    <dgm:pt modelId="{6C1BE213-B888-49FF-B149-0ADD13FDD23D}">
      <dgm:prSet/>
      <dgm:spPr/>
      <dgm:t>
        <a:bodyPr/>
        <a:lstStyle/>
        <a:p>
          <a:r>
            <a:rPr lang="de-CH"/>
            <a:t>Projekt dokumentieren</a:t>
          </a:r>
          <a:endParaRPr lang="en-US"/>
        </a:p>
      </dgm:t>
    </dgm:pt>
    <dgm:pt modelId="{356A5EE1-6F3F-4C59-9D96-B07554D4C3C0}" type="parTrans" cxnId="{02323493-538F-4193-B019-FA464434C62C}">
      <dgm:prSet/>
      <dgm:spPr/>
      <dgm:t>
        <a:bodyPr/>
        <a:lstStyle/>
        <a:p>
          <a:endParaRPr lang="en-US"/>
        </a:p>
      </dgm:t>
    </dgm:pt>
    <dgm:pt modelId="{B75A1D5C-06C3-4194-8D94-CF6502B93B50}" type="sibTrans" cxnId="{02323493-538F-4193-B019-FA464434C62C}">
      <dgm:prSet/>
      <dgm:spPr/>
      <dgm:t>
        <a:bodyPr/>
        <a:lstStyle/>
        <a:p>
          <a:endParaRPr lang="en-US"/>
        </a:p>
      </dgm:t>
    </dgm:pt>
    <dgm:pt modelId="{2248639F-83EE-4484-8EC5-CA9013A086D4}">
      <dgm:prSet/>
      <dgm:spPr/>
      <dgm:t>
        <a:bodyPr/>
        <a:lstStyle/>
        <a:p>
          <a:r>
            <a:rPr lang="de-CH"/>
            <a:t>2 Gespräche mit Begleitperson protokollieren</a:t>
          </a:r>
          <a:endParaRPr lang="en-US"/>
        </a:p>
      </dgm:t>
    </dgm:pt>
    <dgm:pt modelId="{974AA263-2B62-4C49-84F6-EEF56D93EEB3}" type="parTrans" cxnId="{0CBCCA0F-25CA-471C-89BA-09433C74AEC7}">
      <dgm:prSet/>
      <dgm:spPr/>
      <dgm:t>
        <a:bodyPr/>
        <a:lstStyle/>
        <a:p>
          <a:endParaRPr lang="en-US"/>
        </a:p>
      </dgm:t>
    </dgm:pt>
    <dgm:pt modelId="{B1AE15D6-1629-4F6F-93C8-DFA3005FA5F2}" type="sibTrans" cxnId="{0CBCCA0F-25CA-471C-89BA-09433C74AEC7}">
      <dgm:prSet/>
      <dgm:spPr/>
      <dgm:t>
        <a:bodyPr/>
        <a:lstStyle/>
        <a:p>
          <a:endParaRPr lang="en-US"/>
        </a:p>
      </dgm:t>
    </dgm:pt>
    <dgm:pt modelId="{32035823-B91C-42DC-9288-6FE2967B9C66}">
      <dgm:prSet/>
      <dgm:spPr/>
      <dgm:t>
        <a:bodyPr/>
        <a:lstStyle/>
        <a:p>
          <a:r>
            <a:rPr lang="de-CH"/>
            <a:t>15. Dezember: Projekt abgeben</a:t>
          </a:r>
          <a:endParaRPr lang="en-US"/>
        </a:p>
      </dgm:t>
    </dgm:pt>
    <dgm:pt modelId="{C4FDF93B-C2F9-4D67-A00F-A7F0F74486F7}" type="parTrans" cxnId="{46A32F3D-3373-43D8-9A58-0C0C773388E1}">
      <dgm:prSet/>
      <dgm:spPr/>
      <dgm:t>
        <a:bodyPr/>
        <a:lstStyle/>
        <a:p>
          <a:endParaRPr lang="en-US"/>
        </a:p>
      </dgm:t>
    </dgm:pt>
    <dgm:pt modelId="{32222FD8-5D64-4AE0-921F-84174637FD7B}" type="sibTrans" cxnId="{46A32F3D-3373-43D8-9A58-0C0C773388E1}">
      <dgm:prSet/>
      <dgm:spPr/>
      <dgm:t>
        <a:bodyPr/>
        <a:lstStyle/>
        <a:p>
          <a:endParaRPr lang="en-US"/>
        </a:p>
      </dgm:t>
    </dgm:pt>
    <dgm:pt modelId="{FFDB494D-20CC-482D-8A2D-C1245AE6D52D}">
      <dgm:prSet/>
      <dgm:spPr/>
      <dgm:t>
        <a:bodyPr/>
        <a:lstStyle/>
        <a:p>
          <a:r>
            <a:rPr lang="de-CH"/>
            <a:t>Februar 24: Projekt der Klasse vorstellen/ Prüfungsgespräch dazu</a:t>
          </a:r>
          <a:endParaRPr lang="en-US"/>
        </a:p>
      </dgm:t>
    </dgm:pt>
    <dgm:pt modelId="{A97B4A97-E706-40B4-A3DA-A459FBC54668}" type="parTrans" cxnId="{1A5B7F99-D67A-4BDC-93A9-2A027823354A}">
      <dgm:prSet/>
      <dgm:spPr/>
      <dgm:t>
        <a:bodyPr/>
        <a:lstStyle/>
        <a:p>
          <a:endParaRPr lang="en-US"/>
        </a:p>
      </dgm:t>
    </dgm:pt>
    <dgm:pt modelId="{398AB1CA-FBB0-49C7-B54B-C336E169F18D}" type="sibTrans" cxnId="{1A5B7F99-D67A-4BDC-93A9-2A027823354A}">
      <dgm:prSet/>
      <dgm:spPr/>
      <dgm:t>
        <a:bodyPr/>
        <a:lstStyle/>
        <a:p>
          <a:endParaRPr lang="en-US"/>
        </a:p>
      </dgm:t>
    </dgm:pt>
    <dgm:pt modelId="{5F179D96-40BE-4B63-BB13-38FB796F4766}" type="pres">
      <dgm:prSet presAssocID="{687B0982-8B6E-4305-B3F7-0A415B79592F}" presName="root" presStyleCnt="0">
        <dgm:presLayoutVars>
          <dgm:dir/>
          <dgm:resizeHandles val="exact"/>
        </dgm:presLayoutVars>
      </dgm:prSet>
      <dgm:spPr/>
    </dgm:pt>
    <dgm:pt modelId="{13A57485-05C3-4693-A902-51902FCB0651}" type="pres">
      <dgm:prSet presAssocID="{687B0982-8B6E-4305-B3F7-0A415B79592F}" presName="container" presStyleCnt="0">
        <dgm:presLayoutVars>
          <dgm:dir/>
          <dgm:resizeHandles val="exact"/>
        </dgm:presLayoutVars>
      </dgm:prSet>
      <dgm:spPr/>
    </dgm:pt>
    <dgm:pt modelId="{3CB2A89E-4BD4-41A2-9E2A-09EF3EF5FF7A}" type="pres">
      <dgm:prSet presAssocID="{408D4ED3-4FD0-4FB7-BEBF-5462725A6929}" presName="compNode" presStyleCnt="0"/>
      <dgm:spPr/>
    </dgm:pt>
    <dgm:pt modelId="{FF686AF8-8F70-47EC-B6EE-CCFDEEA8D1B0}" type="pres">
      <dgm:prSet presAssocID="{408D4ED3-4FD0-4FB7-BEBF-5462725A6929}" presName="iconBgRect" presStyleLbl="bgShp" presStyleIdx="0" presStyleCnt="8"/>
      <dgm:spPr/>
    </dgm:pt>
    <dgm:pt modelId="{5EE4958F-B08C-4CAC-9AA2-05780B80C75E}" type="pres">
      <dgm:prSet presAssocID="{408D4ED3-4FD0-4FB7-BEBF-5462725A6929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993D954C-2F95-46F9-A811-52D2F9E0DE80}" type="pres">
      <dgm:prSet presAssocID="{408D4ED3-4FD0-4FB7-BEBF-5462725A6929}" presName="spaceRect" presStyleCnt="0"/>
      <dgm:spPr/>
    </dgm:pt>
    <dgm:pt modelId="{E933140D-EBB4-4321-A700-7E1D11EF6290}" type="pres">
      <dgm:prSet presAssocID="{408D4ED3-4FD0-4FB7-BEBF-5462725A6929}" presName="textRect" presStyleLbl="revTx" presStyleIdx="0" presStyleCnt="8">
        <dgm:presLayoutVars>
          <dgm:chMax val="1"/>
          <dgm:chPref val="1"/>
        </dgm:presLayoutVars>
      </dgm:prSet>
      <dgm:spPr/>
    </dgm:pt>
    <dgm:pt modelId="{E61F2239-5AF2-4091-917C-DB253D53A504}" type="pres">
      <dgm:prSet presAssocID="{BEACB959-550F-4C14-A997-F5ABAEE0A095}" presName="sibTrans" presStyleLbl="sibTrans2D1" presStyleIdx="0" presStyleCnt="0"/>
      <dgm:spPr/>
    </dgm:pt>
    <dgm:pt modelId="{DE1F73CE-3B99-48A1-A521-5022F3BDCA61}" type="pres">
      <dgm:prSet presAssocID="{CAB29448-0E6F-4277-A5F3-8A9FA65D78CA}" presName="compNode" presStyleCnt="0"/>
      <dgm:spPr/>
    </dgm:pt>
    <dgm:pt modelId="{114BE35C-2515-4F09-A9C0-8BAB1A907226}" type="pres">
      <dgm:prSet presAssocID="{CAB29448-0E6F-4277-A5F3-8A9FA65D78CA}" presName="iconBgRect" presStyleLbl="bgShp" presStyleIdx="1" presStyleCnt="8"/>
      <dgm:spPr/>
    </dgm:pt>
    <dgm:pt modelId="{772E782F-283B-4A0D-B857-AD13744AA04F}" type="pres">
      <dgm:prSet presAssocID="{CAB29448-0E6F-4277-A5F3-8A9FA65D78CA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47CCA22F-BEAB-4BC7-9E48-332438F81718}" type="pres">
      <dgm:prSet presAssocID="{CAB29448-0E6F-4277-A5F3-8A9FA65D78CA}" presName="spaceRect" presStyleCnt="0"/>
      <dgm:spPr/>
    </dgm:pt>
    <dgm:pt modelId="{091AD542-378A-4837-A2AC-F8E009EF7482}" type="pres">
      <dgm:prSet presAssocID="{CAB29448-0E6F-4277-A5F3-8A9FA65D78CA}" presName="textRect" presStyleLbl="revTx" presStyleIdx="1" presStyleCnt="8">
        <dgm:presLayoutVars>
          <dgm:chMax val="1"/>
          <dgm:chPref val="1"/>
        </dgm:presLayoutVars>
      </dgm:prSet>
      <dgm:spPr/>
    </dgm:pt>
    <dgm:pt modelId="{A924E5F4-61C2-4E6A-971C-09A15C5BDFFA}" type="pres">
      <dgm:prSet presAssocID="{B24FD20A-0826-4C5C-8444-5AED0EA6C704}" presName="sibTrans" presStyleLbl="sibTrans2D1" presStyleIdx="0" presStyleCnt="0"/>
      <dgm:spPr/>
    </dgm:pt>
    <dgm:pt modelId="{3184A8ED-27D0-4701-9EBB-06C93426FD77}" type="pres">
      <dgm:prSet presAssocID="{9D6697DF-88E7-49FB-8552-CE9DA01E7810}" presName="compNode" presStyleCnt="0"/>
      <dgm:spPr/>
    </dgm:pt>
    <dgm:pt modelId="{F4CB2F98-46A4-4048-874A-D99AF0F0B76D}" type="pres">
      <dgm:prSet presAssocID="{9D6697DF-88E7-49FB-8552-CE9DA01E7810}" presName="iconBgRect" presStyleLbl="bgShp" presStyleIdx="2" presStyleCnt="8"/>
      <dgm:spPr/>
    </dgm:pt>
    <dgm:pt modelId="{0CA8F65A-1C88-4A91-B327-A0222387C572}" type="pres">
      <dgm:prSet presAssocID="{9D6697DF-88E7-49FB-8552-CE9DA01E7810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49CC8F2-8570-41B9-A040-C1F946EA2F43}" type="pres">
      <dgm:prSet presAssocID="{9D6697DF-88E7-49FB-8552-CE9DA01E7810}" presName="spaceRect" presStyleCnt="0"/>
      <dgm:spPr/>
    </dgm:pt>
    <dgm:pt modelId="{94015C00-5DBC-4815-BBE5-DCC6E2F73113}" type="pres">
      <dgm:prSet presAssocID="{9D6697DF-88E7-49FB-8552-CE9DA01E7810}" presName="textRect" presStyleLbl="revTx" presStyleIdx="2" presStyleCnt="8">
        <dgm:presLayoutVars>
          <dgm:chMax val="1"/>
          <dgm:chPref val="1"/>
        </dgm:presLayoutVars>
      </dgm:prSet>
      <dgm:spPr/>
    </dgm:pt>
    <dgm:pt modelId="{0F9AC7E0-6AC4-4311-856D-EAD7891926AF}" type="pres">
      <dgm:prSet presAssocID="{CA6720D4-D0D4-4B9C-BA67-41BE16043A2D}" presName="sibTrans" presStyleLbl="sibTrans2D1" presStyleIdx="0" presStyleCnt="0"/>
      <dgm:spPr/>
    </dgm:pt>
    <dgm:pt modelId="{E31F5EBF-606F-4C9C-8CB5-CE95B37B182A}" type="pres">
      <dgm:prSet presAssocID="{1A9B598A-2A69-4FBB-ADEB-C30EE7A5E1E0}" presName="compNode" presStyleCnt="0"/>
      <dgm:spPr/>
    </dgm:pt>
    <dgm:pt modelId="{9CD941D1-6814-4C85-B1FE-16150AC05C86}" type="pres">
      <dgm:prSet presAssocID="{1A9B598A-2A69-4FBB-ADEB-C30EE7A5E1E0}" presName="iconBgRect" presStyleLbl="bgShp" presStyleIdx="3" presStyleCnt="8"/>
      <dgm:spPr/>
    </dgm:pt>
    <dgm:pt modelId="{952678CA-EDC0-4FA5-A927-F0E15422217F}" type="pres">
      <dgm:prSet presAssocID="{1A9B598A-2A69-4FBB-ADEB-C30EE7A5E1E0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führungszeichen"/>
        </a:ext>
      </dgm:extLst>
    </dgm:pt>
    <dgm:pt modelId="{14993126-52C9-4E08-81A4-7FE6FAF21BEA}" type="pres">
      <dgm:prSet presAssocID="{1A9B598A-2A69-4FBB-ADEB-C30EE7A5E1E0}" presName="spaceRect" presStyleCnt="0"/>
      <dgm:spPr/>
    </dgm:pt>
    <dgm:pt modelId="{01AA6FE3-C7E0-492C-A1FC-042DDB765FA2}" type="pres">
      <dgm:prSet presAssocID="{1A9B598A-2A69-4FBB-ADEB-C30EE7A5E1E0}" presName="textRect" presStyleLbl="revTx" presStyleIdx="3" presStyleCnt="8">
        <dgm:presLayoutVars>
          <dgm:chMax val="1"/>
          <dgm:chPref val="1"/>
        </dgm:presLayoutVars>
      </dgm:prSet>
      <dgm:spPr/>
    </dgm:pt>
    <dgm:pt modelId="{A6ED2F26-C035-4061-8046-2BB3A764127E}" type="pres">
      <dgm:prSet presAssocID="{3267AE51-3456-484E-9542-94491B04B405}" presName="sibTrans" presStyleLbl="sibTrans2D1" presStyleIdx="0" presStyleCnt="0"/>
      <dgm:spPr/>
    </dgm:pt>
    <dgm:pt modelId="{EFB04738-9F76-48E7-B5E3-EA267A136436}" type="pres">
      <dgm:prSet presAssocID="{6C1BE213-B888-49FF-B149-0ADD13FDD23D}" presName="compNode" presStyleCnt="0"/>
      <dgm:spPr/>
    </dgm:pt>
    <dgm:pt modelId="{6E1BC667-B1C3-4924-8C6A-48D5A9126EBA}" type="pres">
      <dgm:prSet presAssocID="{6C1BE213-B888-49FF-B149-0ADD13FDD23D}" presName="iconBgRect" presStyleLbl="bgShp" presStyleIdx="4" presStyleCnt="8"/>
      <dgm:spPr/>
    </dgm:pt>
    <dgm:pt modelId="{A4E9DB51-8B3F-4684-9A96-70305D927650}" type="pres">
      <dgm:prSet presAssocID="{6C1BE213-B888-49FF-B149-0ADD13FDD23D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üfliste"/>
        </a:ext>
      </dgm:extLst>
    </dgm:pt>
    <dgm:pt modelId="{9F098200-5879-4D1D-BF9C-51CA9AA52E89}" type="pres">
      <dgm:prSet presAssocID="{6C1BE213-B888-49FF-B149-0ADD13FDD23D}" presName="spaceRect" presStyleCnt="0"/>
      <dgm:spPr/>
    </dgm:pt>
    <dgm:pt modelId="{1549858D-1082-42E9-8524-E189B5E400C5}" type="pres">
      <dgm:prSet presAssocID="{6C1BE213-B888-49FF-B149-0ADD13FDD23D}" presName="textRect" presStyleLbl="revTx" presStyleIdx="4" presStyleCnt="8">
        <dgm:presLayoutVars>
          <dgm:chMax val="1"/>
          <dgm:chPref val="1"/>
        </dgm:presLayoutVars>
      </dgm:prSet>
      <dgm:spPr/>
    </dgm:pt>
    <dgm:pt modelId="{EB31303C-DBF5-480E-B1E6-24FF54ABAF80}" type="pres">
      <dgm:prSet presAssocID="{B75A1D5C-06C3-4194-8D94-CF6502B93B50}" presName="sibTrans" presStyleLbl="sibTrans2D1" presStyleIdx="0" presStyleCnt="0"/>
      <dgm:spPr/>
    </dgm:pt>
    <dgm:pt modelId="{888B73FA-4807-4FBD-9101-69034BE7B063}" type="pres">
      <dgm:prSet presAssocID="{2248639F-83EE-4484-8EC5-CA9013A086D4}" presName="compNode" presStyleCnt="0"/>
      <dgm:spPr/>
    </dgm:pt>
    <dgm:pt modelId="{42ACF65B-061C-4E47-BECD-BE120983311E}" type="pres">
      <dgm:prSet presAssocID="{2248639F-83EE-4484-8EC5-CA9013A086D4}" presName="iconBgRect" presStyleLbl="bgShp" presStyleIdx="5" presStyleCnt="8"/>
      <dgm:spPr/>
    </dgm:pt>
    <dgm:pt modelId="{D69EDF19-DFFD-4D8D-905D-3309BC6220C0}" type="pres">
      <dgm:prSet presAssocID="{2248639F-83EE-4484-8EC5-CA9013A086D4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DB9D735-805A-48EC-9526-7786DE9A676D}" type="pres">
      <dgm:prSet presAssocID="{2248639F-83EE-4484-8EC5-CA9013A086D4}" presName="spaceRect" presStyleCnt="0"/>
      <dgm:spPr/>
    </dgm:pt>
    <dgm:pt modelId="{BF514008-E842-4C97-8ADA-4B66E07DF9FC}" type="pres">
      <dgm:prSet presAssocID="{2248639F-83EE-4484-8EC5-CA9013A086D4}" presName="textRect" presStyleLbl="revTx" presStyleIdx="5" presStyleCnt="8">
        <dgm:presLayoutVars>
          <dgm:chMax val="1"/>
          <dgm:chPref val="1"/>
        </dgm:presLayoutVars>
      </dgm:prSet>
      <dgm:spPr/>
    </dgm:pt>
    <dgm:pt modelId="{E020158C-5D31-4313-B4D8-A0FB399E2F4A}" type="pres">
      <dgm:prSet presAssocID="{B1AE15D6-1629-4F6F-93C8-DFA3005FA5F2}" presName="sibTrans" presStyleLbl="sibTrans2D1" presStyleIdx="0" presStyleCnt="0"/>
      <dgm:spPr/>
    </dgm:pt>
    <dgm:pt modelId="{C1507B7E-3BBC-4CA7-9559-AE01B1116550}" type="pres">
      <dgm:prSet presAssocID="{32035823-B91C-42DC-9288-6FE2967B9C66}" presName="compNode" presStyleCnt="0"/>
      <dgm:spPr/>
    </dgm:pt>
    <dgm:pt modelId="{9A7A8C8F-EF6D-403D-A1E4-F8CFCAAB2B0F}" type="pres">
      <dgm:prSet presAssocID="{32035823-B91C-42DC-9288-6FE2967B9C66}" presName="iconBgRect" presStyleLbl="bgShp" presStyleIdx="6" presStyleCnt="8"/>
      <dgm:spPr/>
    </dgm:pt>
    <dgm:pt modelId="{F1D5B730-860F-474D-8CE5-858BABE5D7BC}" type="pres">
      <dgm:prSet presAssocID="{32035823-B91C-42DC-9288-6FE2967B9C66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neemann"/>
        </a:ext>
      </dgm:extLst>
    </dgm:pt>
    <dgm:pt modelId="{1175E764-D6D9-46B8-A769-0AD62EFD39E3}" type="pres">
      <dgm:prSet presAssocID="{32035823-B91C-42DC-9288-6FE2967B9C66}" presName="spaceRect" presStyleCnt="0"/>
      <dgm:spPr/>
    </dgm:pt>
    <dgm:pt modelId="{951B2660-9D2E-4891-836D-522E1D3107EA}" type="pres">
      <dgm:prSet presAssocID="{32035823-B91C-42DC-9288-6FE2967B9C66}" presName="textRect" presStyleLbl="revTx" presStyleIdx="6" presStyleCnt="8">
        <dgm:presLayoutVars>
          <dgm:chMax val="1"/>
          <dgm:chPref val="1"/>
        </dgm:presLayoutVars>
      </dgm:prSet>
      <dgm:spPr/>
    </dgm:pt>
    <dgm:pt modelId="{E4875CC5-1813-4AD2-B936-7F8CD7061FC4}" type="pres">
      <dgm:prSet presAssocID="{32222FD8-5D64-4AE0-921F-84174637FD7B}" presName="sibTrans" presStyleLbl="sibTrans2D1" presStyleIdx="0" presStyleCnt="0"/>
      <dgm:spPr/>
    </dgm:pt>
    <dgm:pt modelId="{CE1BB414-9625-40CA-ACFA-D73B957F7C08}" type="pres">
      <dgm:prSet presAssocID="{FFDB494D-20CC-482D-8A2D-C1245AE6D52D}" presName="compNode" presStyleCnt="0"/>
      <dgm:spPr/>
    </dgm:pt>
    <dgm:pt modelId="{F901D929-37C6-4560-BEDE-138B27329213}" type="pres">
      <dgm:prSet presAssocID="{FFDB494D-20CC-482D-8A2D-C1245AE6D52D}" presName="iconBgRect" presStyleLbl="bgShp" presStyleIdx="7" presStyleCnt="8"/>
      <dgm:spPr/>
    </dgm:pt>
    <dgm:pt modelId="{2460C00A-08A0-4EF8-B5E4-5E9515E19CB2}" type="pres">
      <dgm:prSet presAssocID="{FFDB494D-20CC-482D-8A2D-C1245AE6D52D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senzimmer"/>
        </a:ext>
      </dgm:extLst>
    </dgm:pt>
    <dgm:pt modelId="{8D1F6D22-3BFE-49F9-A2DB-052E36C22CA1}" type="pres">
      <dgm:prSet presAssocID="{FFDB494D-20CC-482D-8A2D-C1245AE6D52D}" presName="spaceRect" presStyleCnt="0"/>
      <dgm:spPr/>
    </dgm:pt>
    <dgm:pt modelId="{CF8F8D8B-D56E-4229-B91A-3158252B807C}" type="pres">
      <dgm:prSet presAssocID="{FFDB494D-20CC-482D-8A2D-C1245AE6D52D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0CBCCA0F-25CA-471C-89BA-09433C74AEC7}" srcId="{687B0982-8B6E-4305-B3F7-0A415B79592F}" destId="{2248639F-83EE-4484-8EC5-CA9013A086D4}" srcOrd="5" destOrd="0" parTransId="{974AA263-2B62-4C49-84F6-EEF56D93EEB3}" sibTransId="{B1AE15D6-1629-4F6F-93C8-DFA3005FA5F2}"/>
    <dgm:cxn modelId="{C263BC28-F2F8-496C-BE63-09826A8C8CCF}" srcId="{687B0982-8B6E-4305-B3F7-0A415B79592F}" destId="{408D4ED3-4FD0-4FB7-BEBF-5462725A6929}" srcOrd="0" destOrd="0" parTransId="{56AF4F5A-2920-4969-867E-46E278B70556}" sibTransId="{BEACB959-550F-4C14-A997-F5ABAEE0A095}"/>
    <dgm:cxn modelId="{46A32F3D-3373-43D8-9A58-0C0C773388E1}" srcId="{687B0982-8B6E-4305-B3F7-0A415B79592F}" destId="{32035823-B91C-42DC-9288-6FE2967B9C66}" srcOrd="6" destOrd="0" parTransId="{C4FDF93B-C2F9-4D67-A00F-A7F0F74486F7}" sibTransId="{32222FD8-5D64-4AE0-921F-84174637FD7B}"/>
    <dgm:cxn modelId="{9D82FB3D-FBDA-4A09-9066-CFF97E6F0120}" type="presOf" srcId="{687B0982-8B6E-4305-B3F7-0A415B79592F}" destId="{5F179D96-40BE-4B63-BB13-38FB796F4766}" srcOrd="0" destOrd="0" presId="urn:microsoft.com/office/officeart/2018/2/layout/IconCircleList"/>
    <dgm:cxn modelId="{17506643-0A9C-4155-AAE6-34822D75C227}" type="presOf" srcId="{32035823-B91C-42DC-9288-6FE2967B9C66}" destId="{951B2660-9D2E-4891-836D-522E1D3107EA}" srcOrd="0" destOrd="0" presId="urn:microsoft.com/office/officeart/2018/2/layout/IconCircleList"/>
    <dgm:cxn modelId="{1C644754-2DA4-4C8C-84E2-F56DC49E3975}" type="presOf" srcId="{CA6720D4-D0D4-4B9C-BA67-41BE16043A2D}" destId="{0F9AC7E0-6AC4-4311-856D-EAD7891926AF}" srcOrd="0" destOrd="0" presId="urn:microsoft.com/office/officeart/2018/2/layout/IconCircleList"/>
    <dgm:cxn modelId="{9AE71659-49B8-425D-8F4E-1CD76A73E35C}" type="presOf" srcId="{B1AE15D6-1629-4F6F-93C8-DFA3005FA5F2}" destId="{E020158C-5D31-4313-B4D8-A0FB399E2F4A}" srcOrd="0" destOrd="0" presId="urn:microsoft.com/office/officeart/2018/2/layout/IconCircleList"/>
    <dgm:cxn modelId="{60DE215A-69EB-4BAD-BDA2-7F8427AE343E}" type="presOf" srcId="{FFDB494D-20CC-482D-8A2D-C1245AE6D52D}" destId="{CF8F8D8B-D56E-4229-B91A-3158252B807C}" srcOrd="0" destOrd="0" presId="urn:microsoft.com/office/officeart/2018/2/layout/IconCircleList"/>
    <dgm:cxn modelId="{EA8AA25F-82EF-46BA-9673-D4856058531B}" type="presOf" srcId="{32222FD8-5D64-4AE0-921F-84174637FD7B}" destId="{E4875CC5-1813-4AD2-B936-7F8CD7061FC4}" srcOrd="0" destOrd="0" presId="urn:microsoft.com/office/officeart/2018/2/layout/IconCircleList"/>
    <dgm:cxn modelId="{929A4564-68FD-4476-B166-F03F1625317C}" type="presOf" srcId="{BEACB959-550F-4C14-A997-F5ABAEE0A095}" destId="{E61F2239-5AF2-4091-917C-DB253D53A504}" srcOrd="0" destOrd="0" presId="urn:microsoft.com/office/officeart/2018/2/layout/IconCircleList"/>
    <dgm:cxn modelId="{C5C6B06E-3405-4B2E-85B9-B5F2088E3E73}" type="presOf" srcId="{2248639F-83EE-4484-8EC5-CA9013A086D4}" destId="{BF514008-E842-4C97-8ADA-4B66E07DF9FC}" srcOrd="0" destOrd="0" presId="urn:microsoft.com/office/officeart/2018/2/layout/IconCircleList"/>
    <dgm:cxn modelId="{A7E9AD89-0943-4334-A68B-FF70B77EF16B}" type="presOf" srcId="{3267AE51-3456-484E-9542-94491B04B405}" destId="{A6ED2F26-C035-4061-8046-2BB3A764127E}" srcOrd="0" destOrd="0" presId="urn:microsoft.com/office/officeart/2018/2/layout/IconCircleList"/>
    <dgm:cxn modelId="{02323493-538F-4193-B019-FA464434C62C}" srcId="{687B0982-8B6E-4305-B3F7-0A415B79592F}" destId="{6C1BE213-B888-49FF-B149-0ADD13FDD23D}" srcOrd="4" destOrd="0" parTransId="{356A5EE1-6F3F-4C59-9D96-B07554D4C3C0}" sibTransId="{B75A1D5C-06C3-4194-8D94-CF6502B93B50}"/>
    <dgm:cxn modelId="{F6C3F394-79AF-4837-9F6C-4A813FCC6AAB}" type="presOf" srcId="{CAB29448-0E6F-4277-A5F3-8A9FA65D78CA}" destId="{091AD542-378A-4837-A2AC-F8E009EF7482}" srcOrd="0" destOrd="0" presId="urn:microsoft.com/office/officeart/2018/2/layout/IconCircleList"/>
    <dgm:cxn modelId="{1A5B7F99-D67A-4BDC-93A9-2A027823354A}" srcId="{687B0982-8B6E-4305-B3F7-0A415B79592F}" destId="{FFDB494D-20CC-482D-8A2D-C1245AE6D52D}" srcOrd="7" destOrd="0" parTransId="{A97B4A97-E706-40B4-A3DA-A459FBC54668}" sibTransId="{398AB1CA-FBB0-49C7-B54B-C336E169F18D}"/>
    <dgm:cxn modelId="{C49D66AB-483D-4AEB-9EAB-B63FC57F593F}" srcId="{687B0982-8B6E-4305-B3F7-0A415B79592F}" destId="{CAB29448-0E6F-4277-A5F3-8A9FA65D78CA}" srcOrd="1" destOrd="0" parTransId="{844A7204-3701-4EFE-8CCC-0052340A6E5F}" sibTransId="{B24FD20A-0826-4C5C-8444-5AED0EA6C704}"/>
    <dgm:cxn modelId="{019481AD-F777-440B-831A-AA4B70F89496}" type="presOf" srcId="{B24FD20A-0826-4C5C-8444-5AED0EA6C704}" destId="{A924E5F4-61C2-4E6A-971C-09A15C5BDFFA}" srcOrd="0" destOrd="0" presId="urn:microsoft.com/office/officeart/2018/2/layout/IconCircleList"/>
    <dgm:cxn modelId="{3F7AB8C2-904F-4553-A8B4-96CCCC6AB62E}" type="presOf" srcId="{6C1BE213-B888-49FF-B149-0ADD13FDD23D}" destId="{1549858D-1082-42E9-8524-E189B5E400C5}" srcOrd="0" destOrd="0" presId="urn:microsoft.com/office/officeart/2018/2/layout/IconCircleList"/>
    <dgm:cxn modelId="{F234C4CE-CD82-48D2-B046-FD5B82F06B13}" type="presOf" srcId="{1A9B598A-2A69-4FBB-ADEB-C30EE7A5E1E0}" destId="{01AA6FE3-C7E0-492C-A1FC-042DDB765FA2}" srcOrd="0" destOrd="0" presId="urn:microsoft.com/office/officeart/2018/2/layout/IconCircleList"/>
    <dgm:cxn modelId="{5B8B3AD7-2631-4DCE-9273-745BFFB94008}" type="presOf" srcId="{B75A1D5C-06C3-4194-8D94-CF6502B93B50}" destId="{EB31303C-DBF5-480E-B1E6-24FF54ABAF80}" srcOrd="0" destOrd="0" presId="urn:microsoft.com/office/officeart/2018/2/layout/IconCircleList"/>
    <dgm:cxn modelId="{6EEEDBDC-6FEB-4684-8322-C379913BAB49}" srcId="{687B0982-8B6E-4305-B3F7-0A415B79592F}" destId="{9D6697DF-88E7-49FB-8552-CE9DA01E7810}" srcOrd="2" destOrd="0" parTransId="{8201375F-117C-4ACD-AF5F-E0DBA61D20EE}" sibTransId="{CA6720D4-D0D4-4B9C-BA67-41BE16043A2D}"/>
    <dgm:cxn modelId="{F974B1E0-555F-4A90-8FDC-14B11072D0F3}" type="presOf" srcId="{9D6697DF-88E7-49FB-8552-CE9DA01E7810}" destId="{94015C00-5DBC-4815-BBE5-DCC6E2F73113}" srcOrd="0" destOrd="0" presId="urn:microsoft.com/office/officeart/2018/2/layout/IconCircleList"/>
    <dgm:cxn modelId="{8BAAAAEC-D36D-4642-8943-8DC75F372CB2}" type="presOf" srcId="{408D4ED3-4FD0-4FB7-BEBF-5462725A6929}" destId="{E933140D-EBB4-4321-A700-7E1D11EF6290}" srcOrd="0" destOrd="0" presId="urn:microsoft.com/office/officeart/2018/2/layout/IconCircleList"/>
    <dgm:cxn modelId="{0DE87CEE-AB14-4490-8DC5-FA58CF1F2AF5}" srcId="{687B0982-8B6E-4305-B3F7-0A415B79592F}" destId="{1A9B598A-2A69-4FBB-ADEB-C30EE7A5E1E0}" srcOrd="3" destOrd="0" parTransId="{826C764E-A037-4E45-91F7-D6395A631F4D}" sibTransId="{3267AE51-3456-484E-9542-94491B04B405}"/>
    <dgm:cxn modelId="{545B0442-866E-4540-B85A-71CF8E43ED6D}" type="presParOf" srcId="{5F179D96-40BE-4B63-BB13-38FB796F4766}" destId="{13A57485-05C3-4693-A902-51902FCB0651}" srcOrd="0" destOrd="0" presId="urn:microsoft.com/office/officeart/2018/2/layout/IconCircleList"/>
    <dgm:cxn modelId="{82AF0150-AE90-4B32-A91B-8C8B6FFA29C8}" type="presParOf" srcId="{13A57485-05C3-4693-A902-51902FCB0651}" destId="{3CB2A89E-4BD4-41A2-9E2A-09EF3EF5FF7A}" srcOrd="0" destOrd="0" presId="urn:microsoft.com/office/officeart/2018/2/layout/IconCircleList"/>
    <dgm:cxn modelId="{3C252158-49FD-40C0-A2A5-AC10915863B0}" type="presParOf" srcId="{3CB2A89E-4BD4-41A2-9E2A-09EF3EF5FF7A}" destId="{FF686AF8-8F70-47EC-B6EE-CCFDEEA8D1B0}" srcOrd="0" destOrd="0" presId="urn:microsoft.com/office/officeart/2018/2/layout/IconCircleList"/>
    <dgm:cxn modelId="{F3766598-65DE-4BC2-BEFC-9B1711E8098E}" type="presParOf" srcId="{3CB2A89E-4BD4-41A2-9E2A-09EF3EF5FF7A}" destId="{5EE4958F-B08C-4CAC-9AA2-05780B80C75E}" srcOrd="1" destOrd="0" presId="urn:microsoft.com/office/officeart/2018/2/layout/IconCircleList"/>
    <dgm:cxn modelId="{B7477EA2-B7DA-4BD1-ADD0-7029F68EDA24}" type="presParOf" srcId="{3CB2A89E-4BD4-41A2-9E2A-09EF3EF5FF7A}" destId="{993D954C-2F95-46F9-A811-52D2F9E0DE80}" srcOrd="2" destOrd="0" presId="urn:microsoft.com/office/officeart/2018/2/layout/IconCircleList"/>
    <dgm:cxn modelId="{33BA8888-F447-4C2C-990D-11C2B87AA000}" type="presParOf" srcId="{3CB2A89E-4BD4-41A2-9E2A-09EF3EF5FF7A}" destId="{E933140D-EBB4-4321-A700-7E1D11EF6290}" srcOrd="3" destOrd="0" presId="urn:microsoft.com/office/officeart/2018/2/layout/IconCircleList"/>
    <dgm:cxn modelId="{2F62307E-9E8A-4318-8BDE-490949EDEE30}" type="presParOf" srcId="{13A57485-05C3-4693-A902-51902FCB0651}" destId="{E61F2239-5AF2-4091-917C-DB253D53A504}" srcOrd="1" destOrd="0" presId="urn:microsoft.com/office/officeart/2018/2/layout/IconCircleList"/>
    <dgm:cxn modelId="{B684C39E-C8E1-4313-B822-9E6EB7F4A784}" type="presParOf" srcId="{13A57485-05C3-4693-A902-51902FCB0651}" destId="{DE1F73CE-3B99-48A1-A521-5022F3BDCA61}" srcOrd="2" destOrd="0" presId="urn:microsoft.com/office/officeart/2018/2/layout/IconCircleList"/>
    <dgm:cxn modelId="{3C848300-BB61-4687-B30F-0FAFAF95CC68}" type="presParOf" srcId="{DE1F73CE-3B99-48A1-A521-5022F3BDCA61}" destId="{114BE35C-2515-4F09-A9C0-8BAB1A907226}" srcOrd="0" destOrd="0" presId="urn:microsoft.com/office/officeart/2018/2/layout/IconCircleList"/>
    <dgm:cxn modelId="{27DDBBAE-6C4D-48CC-B83D-C589A495FFF0}" type="presParOf" srcId="{DE1F73CE-3B99-48A1-A521-5022F3BDCA61}" destId="{772E782F-283B-4A0D-B857-AD13744AA04F}" srcOrd="1" destOrd="0" presId="urn:microsoft.com/office/officeart/2018/2/layout/IconCircleList"/>
    <dgm:cxn modelId="{A1A72904-13C4-4172-A33C-BF4EE838BCDA}" type="presParOf" srcId="{DE1F73CE-3B99-48A1-A521-5022F3BDCA61}" destId="{47CCA22F-BEAB-4BC7-9E48-332438F81718}" srcOrd="2" destOrd="0" presId="urn:microsoft.com/office/officeart/2018/2/layout/IconCircleList"/>
    <dgm:cxn modelId="{E5515BAC-E3F0-4200-BF15-8ED7DEFB4E41}" type="presParOf" srcId="{DE1F73CE-3B99-48A1-A521-5022F3BDCA61}" destId="{091AD542-378A-4837-A2AC-F8E009EF7482}" srcOrd="3" destOrd="0" presId="urn:microsoft.com/office/officeart/2018/2/layout/IconCircleList"/>
    <dgm:cxn modelId="{4C172F96-B31D-4970-BDC6-BC96346BF232}" type="presParOf" srcId="{13A57485-05C3-4693-A902-51902FCB0651}" destId="{A924E5F4-61C2-4E6A-971C-09A15C5BDFFA}" srcOrd="3" destOrd="0" presId="urn:microsoft.com/office/officeart/2018/2/layout/IconCircleList"/>
    <dgm:cxn modelId="{1F3DABA4-A465-4EB2-9BDB-0A96E3F7C08B}" type="presParOf" srcId="{13A57485-05C3-4693-A902-51902FCB0651}" destId="{3184A8ED-27D0-4701-9EBB-06C93426FD77}" srcOrd="4" destOrd="0" presId="urn:microsoft.com/office/officeart/2018/2/layout/IconCircleList"/>
    <dgm:cxn modelId="{5B0417E9-2F8C-426F-9634-ED5F68D1CB01}" type="presParOf" srcId="{3184A8ED-27D0-4701-9EBB-06C93426FD77}" destId="{F4CB2F98-46A4-4048-874A-D99AF0F0B76D}" srcOrd="0" destOrd="0" presId="urn:microsoft.com/office/officeart/2018/2/layout/IconCircleList"/>
    <dgm:cxn modelId="{574D19CD-3F24-467E-9521-8AEF8F79E3C0}" type="presParOf" srcId="{3184A8ED-27D0-4701-9EBB-06C93426FD77}" destId="{0CA8F65A-1C88-4A91-B327-A0222387C572}" srcOrd="1" destOrd="0" presId="urn:microsoft.com/office/officeart/2018/2/layout/IconCircleList"/>
    <dgm:cxn modelId="{DF2BC05D-716F-4104-B68A-09B975E71D53}" type="presParOf" srcId="{3184A8ED-27D0-4701-9EBB-06C93426FD77}" destId="{A49CC8F2-8570-41B9-A040-C1F946EA2F43}" srcOrd="2" destOrd="0" presId="urn:microsoft.com/office/officeart/2018/2/layout/IconCircleList"/>
    <dgm:cxn modelId="{E58E3856-E1B2-4765-AD0C-17531672AE5B}" type="presParOf" srcId="{3184A8ED-27D0-4701-9EBB-06C93426FD77}" destId="{94015C00-5DBC-4815-BBE5-DCC6E2F73113}" srcOrd="3" destOrd="0" presId="urn:microsoft.com/office/officeart/2018/2/layout/IconCircleList"/>
    <dgm:cxn modelId="{95CB3301-AF49-42D3-AF52-69A8A40E2962}" type="presParOf" srcId="{13A57485-05C3-4693-A902-51902FCB0651}" destId="{0F9AC7E0-6AC4-4311-856D-EAD7891926AF}" srcOrd="5" destOrd="0" presId="urn:microsoft.com/office/officeart/2018/2/layout/IconCircleList"/>
    <dgm:cxn modelId="{6FDA3FA4-8494-480C-9323-7D95740CB487}" type="presParOf" srcId="{13A57485-05C3-4693-A902-51902FCB0651}" destId="{E31F5EBF-606F-4C9C-8CB5-CE95B37B182A}" srcOrd="6" destOrd="0" presId="urn:microsoft.com/office/officeart/2018/2/layout/IconCircleList"/>
    <dgm:cxn modelId="{ABDF7CCE-1B15-4023-AD1D-48796D3D9DE7}" type="presParOf" srcId="{E31F5EBF-606F-4C9C-8CB5-CE95B37B182A}" destId="{9CD941D1-6814-4C85-B1FE-16150AC05C86}" srcOrd="0" destOrd="0" presId="urn:microsoft.com/office/officeart/2018/2/layout/IconCircleList"/>
    <dgm:cxn modelId="{F5065BC1-E1E5-4B7C-ABC6-59212E5ADBD6}" type="presParOf" srcId="{E31F5EBF-606F-4C9C-8CB5-CE95B37B182A}" destId="{952678CA-EDC0-4FA5-A927-F0E15422217F}" srcOrd="1" destOrd="0" presId="urn:microsoft.com/office/officeart/2018/2/layout/IconCircleList"/>
    <dgm:cxn modelId="{0B53B138-047B-4B5C-ABBC-00B8FC09D42E}" type="presParOf" srcId="{E31F5EBF-606F-4C9C-8CB5-CE95B37B182A}" destId="{14993126-52C9-4E08-81A4-7FE6FAF21BEA}" srcOrd="2" destOrd="0" presId="urn:microsoft.com/office/officeart/2018/2/layout/IconCircleList"/>
    <dgm:cxn modelId="{6E1E3148-AF02-4444-B4A6-0FE5C83A3710}" type="presParOf" srcId="{E31F5EBF-606F-4C9C-8CB5-CE95B37B182A}" destId="{01AA6FE3-C7E0-492C-A1FC-042DDB765FA2}" srcOrd="3" destOrd="0" presId="urn:microsoft.com/office/officeart/2018/2/layout/IconCircleList"/>
    <dgm:cxn modelId="{0887AF12-E54A-45D3-9217-D43F7F7FE045}" type="presParOf" srcId="{13A57485-05C3-4693-A902-51902FCB0651}" destId="{A6ED2F26-C035-4061-8046-2BB3A764127E}" srcOrd="7" destOrd="0" presId="urn:microsoft.com/office/officeart/2018/2/layout/IconCircleList"/>
    <dgm:cxn modelId="{8057D466-D73C-4363-80BE-9E56C6956D2E}" type="presParOf" srcId="{13A57485-05C3-4693-A902-51902FCB0651}" destId="{EFB04738-9F76-48E7-B5E3-EA267A136436}" srcOrd="8" destOrd="0" presId="urn:microsoft.com/office/officeart/2018/2/layout/IconCircleList"/>
    <dgm:cxn modelId="{FB8F696E-12F9-4C3D-B60A-7600BAA38FF8}" type="presParOf" srcId="{EFB04738-9F76-48E7-B5E3-EA267A136436}" destId="{6E1BC667-B1C3-4924-8C6A-48D5A9126EBA}" srcOrd="0" destOrd="0" presId="urn:microsoft.com/office/officeart/2018/2/layout/IconCircleList"/>
    <dgm:cxn modelId="{54070A67-AD7D-488D-8637-100808B6E86B}" type="presParOf" srcId="{EFB04738-9F76-48E7-B5E3-EA267A136436}" destId="{A4E9DB51-8B3F-4684-9A96-70305D927650}" srcOrd="1" destOrd="0" presId="urn:microsoft.com/office/officeart/2018/2/layout/IconCircleList"/>
    <dgm:cxn modelId="{D2F9EFB9-A2AC-4DF2-AEB8-F18580697FF5}" type="presParOf" srcId="{EFB04738-9F76-48E7-B5E3-EA267A136436}" destId="{9F098200-5879-4D1D-BF9C-51CA9AA52E89}" srcOrd="2" destOrd="0" presId="urn:microsoft.com/office/officeart/2018/2/layout/IconCircleList"/>
    <dgm:cxn modelId="{40087C24-CACC-4E9F-BBDE-10BDC03A1151}" type="presParOf" srcId="{EFB04738-9F76-48E7-B5E3-EA267A136436}" destId="{1549858D-1082-42E9-8524-E189B5E400C5}" srcOrd="3" destOrd="0" presId="urn:microsoft.com/office/officeart/2018/2/layout/IconCircleList"/>
    <dgm:cxn modelId="{2222F0CB-4B80-41C1-9F9C-8FA3CF732AA1}" type="presParOf" srcId="{13A57485-05C3-4693-A902-51902FCB0651}" destId="{EB31303C-DBF5-480E-B1E6-24FF54ABAF80}" srcOrd="9" destOrd="0" presId="urn:microsoft.com/office/officeart/2018/2/layout/IconCircleList"/>
    <dgm:cxn modelId="{F6EEB203-486A-45F7-AC9E-05680F0CCE20}" type="presParOf" srcId="{13A57485-05C3-4693-A902-51902FCB0651}" destId="{888B73FA-4807-4FBD-9101-69034BE7B063}" srcOrd="10" destOrd="0" presId="urn:microsoft.com/office/officeart/2018/2/layout/IconCircleList"/>
    <dgm:cxn modelId="{236E2110-DFED-42A0-BA20-C81720F73483}" type="presParOf" srcId="{888B73FA-4807-4FBD-9101-69034BE7B063}" destId="{42ACF65B-061C-4E47-BECD-BE120983311E}" srcOrd="0" destOrd="0" presId="urn:microsoft.com/office/officeart/2018/2/layout/IconCircleList"/>
    <dgm:cxn modelId="{12A6A184-E000-418F-BDB9-CDAF18AD6C62}" type="presParOf" srcId="{888B73FA-4807-4FBD-9101-69034BE7B063}" destId="{D69EDF19-DFFD-4D8D-905D-3309BC6220C0}" srcOrd="1" destOrd="0" presId="urn:microsoft.com/office/officeart/2018/2/layout/IconCircleList"/>
    <dgm:cxn modelId="{1ED7ED2C-7CB8-40F8-A7C5-69BCB950DA92}" type="presParOf" srcId="{888B73FA-4807-4FBD-9101-69034BE7B063}" destId="{CDB9D735-805A-48EC-9526-7786DE9A676D}" srcOrd="2" destOrd="0" presId="urn:microsoft.com/office/officeart/2018/2/layout/IconCircleList"/>
    <dgm:cxn modelId="{5035F51F-7955-4773-9ECD-9CE53F6343DA}" type="presParOf" srcId="{888B73FA-4807-4FBD-9101-69034BE7B063}" destId="{BF514008-E842-4C97-8ADA-4B66E07DF9FC}" srcOrd="3" destOrd="0" presId="urn:microsoft.com/office/officeart/2018/2/layout/IconCircleList"/>
    <dgm:cxn modelId="{2174D5C1-B0A8-4062-8B34-BD1256224D36}" type="presParOf" srcId="{13A57485-05C3-4693-A902-51902FCB0651}" destId="{E020158C-5D31-4313-B4D8-A0FB399E2F4A}" srcOrd="11" destOrd="0" presId="urn:microsoft.com/office/officeart/2018/2/layout/IconCircleList"/>
    <dgm:cxn modelId="{E9A36CE2-353D-4991-AAF0-992FB59E1377}" type="presParOf" srcId="{13A57485-05C3-4693-A902-51902FCB0651}" destId="{C1507B7E-3BBC-4CA7-9559-AE01B1116550}" srcOrd="12" destOrd="0" presId="urn:microsoft.com/office/officeart/2018/2/layout/IconCircleList"/>
    <dgm:cxn modelId="{250DF0F3-0670-4B84-A694-D8C3B5C9FD48}" type="presParOf" srcId="{C1507B7E-3BBC-4CA7-9559-AE01B1116550}" destId="{9A7A8C8F-EF6D-403D-A1E4-F8CFCAAB2B0F}" srcOrd="0" destOrd="0" presId="urn:microsoft.com/office/officeart/2018/2/layout/IconCircleList"/>
    <dgm:cxn modelId="{56FBC4D8-9535-4C52-B43B-CD0144810800}" type="presParOf" srcId="{C1507B7E-3BBC-4CA7-9559-AE01B1116550}" destId="{F1D5B730-860F-474D-8CE5-858BABE5D7BC}" srcOrd="1" destOrd="0" presId="urn:microsoft.com/office/officeart/2018/2/layout/IconCircleList"/>
    <dgm:cxn modelId="{F88F5FDC-C6CE-4535-9ADE-F9C27514A418}" type="presParOf" srcId="{C1507B7E-3BBC-4CA7-9559-AE01B1116550}" destId="{1175E764-D6D9-46B8-A769-0AD62EFD39E3}" srcOrd="2" destOrd="0" presId="urn:microsoft.com/office/officeart/2018/2/layout/IconCircleList"/>
    <dgm:cxn modelId="{51238A51-94DA-4EC1-993B-110CCF2F6EDF}" type="presParOf" srcId="{C1507B7E-3BBC-4CA7-9559-AE01B1116550}" destId="{951B2660-9D2E-4891-836D-522E1D3107EA}" srcOrd="3" destOrd="0" presId="urn:microsoft.com/office/officeart/2018/2/layout/IconCircleList"/>
    <dgm:cxn modelId="{FEB6C456-2035-4CA9-8470-0AAFAF6203B4}" type="presParOf" srcId="{13A57485-05C3-4693-A902-51902FCB0651}" destId="{E4875CC5-1813-4AD2-B936-7F8CD7061FC4}" srcOrd="13" destOrd="0" presId="urn:microsoft.com/office/officeart/2018/2/layout/IconCircleList"/>
    <dgm:cxn modelId="{85839344-7B08-4F44-9DF8-7A1DFDEEC64B}" type="presParOf" srcId="{13A57485-05C3-4693-A902-51902FCB0651}" destId="{CE1BB414-9625-40CA-ACFA-D73B957F7C08}" srcOrd="14" destOrd="0" presId="urn:microsoft.com/office/officeart/2018/2/layout/IconCircleList"/>
    <dgm:cxn modelId="{DF36F941-FA5B-4AF8-A8B0-F246F9D6AFB8}" type="presParOf" srcId="{CE1BB414-9625-40CA-ACFA-D73B957F7C08}" destId="{F901D929-37C6-4560-BEDE-138B27329213}" srcOrd="0" destOrd="0" presId="urn:microsoft.com/office/officeart/2018/2/layout/IconCircleList"/>
    <dgm:cxn modelId="{FA6612B2-6971-4234-B73B-15223184BB5E}" type="presParOf" srcId="{CE1BB414-9625-40CA-ACFA-D73B957F7C08}" destId="{2460C00A-08A0-4EF8-B5E4-5E9515E19CB2}" srcOrd="1" destOrd="0" presId="urn:microsoft.com/office/officeart/2018/2/layout/IconCircleList"/>
    <dgm:cxn modelId="{50245182-4083-4AE5-9954-A48E255FFF0A}" type="presParOf" srcId="{CE1BB414-9625-40CA-ACFA-D73B957F7C08}" destId="{8D1F6D22-3BFE-49F9-A2DB-052E36C22CA1}" srcOrd="2" destOrd="0" presId="urn:microsoft.com/office/officeart/2018/2/layout/IconCircleList"/>
    <dgm:cxn modelId="{529F23E2-9055-4B4F-9DF4-BA0B157BD334}" type="presParOf" srcId="{CE1BB414-9625-40CA-ACFA-D73B957F7C08}" destId="{CF8F8D8B-D56E-4229-B91A-3158252B807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3088B6-4EA4-43FE-A139-0AF08024803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8CD2BE-A0EC-4220-9ACC-ABA63FFC3AC7}">
      <dgm:prSet/>
      <dgm:spPr/>
      <dgm:t>
        <a:bodyPr/>
        <a:lstStyle/>
        <a:p>
          <a:pPr>
            <a:lnSpc>
              <a:spcPct val="100000"/>
            </a:lnSpc>
          </a:pPr>
          <a:r>
            <a:rPr lang="de-CH"/>
            <a:t>egal ob Sie Klavierspielen lernen oder Japanisch, ein Bild malen, einen Event organisieren oder was immer: </a:t>
          </a:r>
          <a:endParaRPr lang="en-US"/>
        </a:p>
      </dgm:t>
    </dgm:pt>
    <dgm:pt modelId="{DFA33249-68B8-4152-9DEF-81771B796FEF}" type="parTrans" cxnId="{5F0FAA67-1A4D-4BDE-9C4E-3AD7A0E9D6F5}">
      <dgm:prSet/>
      <dgm:spPr/>
      <dgm:t>
        <a:bodyPr/>
        <a:lstStyle/>
        <a:p>
          <a:endParaRPr lang="en-US"/>
        </a:p>
      </dgm:t>
    </dgm:pt>
    <dgm:pt modelId="{FF2EB459-4F55-4FEE-B053-A6EA17E1A3B8}" type="sibTrans" cxnId="{5F0FAA67-1A4D-4BDE-9C4E-3AD7A0E9D6F5}">
      <dgm:prSet/>
      <dgm:spPr/>
      <dgm:t>
        <a:bodyPr/>
        <a:lstStyle/>
        <a:p>
          <a:endParaRPr lang="en-US"/>
        </a:p>
      </dgm:t>
    </dgm:pt>
    <dgm:pt modelId="{995BB09F-A73F-4064-90DC-137B70736430}">
      <dgm:prSet/>
      <dgm:spPr/>
      <dgm:t>
        <a:bodyPr/>
        <a:lstStyle/>
        <a:p>
          <a:pPr>
            <a:lnSpc>
              <a:spcPct val="100000"/>
            </a:lnSpc>
          </a:pPr>
          <a:r>
            <a:rPr lang="de-CH"/>
            <a:t>Sie haben am Schluss ein "Produkt"</a:t>
          </a:r>
          <a:endParaRPr lang="en-US"/>
        </a:p>
      </dgm:t>
    </dgm:pt>
    <dgm:pt modelId="{CE66BE8C-5BE6-4BA2-9813-9C5B01426A85}" type="parTrans" cxnId="{A287BEA4-A291-4775-A44C-58DCC2E13ECB}">
      <dgm:prSet/>
      <dgm:spPr/>
      <dgm:t>
        <a:bodyPr/>
        <a:lstStyle/>
        <a:p>
          <a:endParaRPr lang="en-US"/>
        </a:p>
      </dgm:t>
    </dgm:pt>
    <dgm:pt modelId="{6C91C019-F10D-4BBA-A1B4-E3580B232820}" type="sibTrans" cxnId="{A287BEA4-A291-4775-A44C-58DCC2E13ECB}">
      <dgm:prSet/>
      <dgm:spPr/>
      <dgm:t>
        <a:bodyPr/>
        <a:lstStyle/>
        <a:p>
          <a:endParaRPr lang="en-US"/>
        </a:p>
      </dgm:t>
    </dgm:pt>
    <dgm:pt modelId="{DA7CE25D-C3AD-4F58-B63C-DAA75E901F44}">
      <dgm:prSet/>
      <dgm:spPr/>
      <dgm:t>
        <a:bodyPr/>
        <a:lstStyle/>
        <a:p>
          <a:pPr>
            <a:lnSpc>
              <a:spcPct val="100000"/>
            </a:lnSpc>
          </a:pPr>
          <a:r>
            <a:rPr lang="de-CH"/>
            <a:t>Sie dokumentieren es (mit Film, Fotos, Text)</a:t>
          </a:r>
          <a:endParaRPr lang="en-US"/>
        </a:p>
      </dgm:t>
    </dgm:pt>
    <dgm:pt modelId="{34C61EAC-F673-4DF2-B639-CB122886FC0C}" type="parTrans" cxnId="{794F1200-7C00-451B-AE6F-C3565C2EC1A7}">
      <dgm:prSet/>
      <dgm:spPr/>
      <dgm:t>
        <a:bodyPr/>
        <a:lstStyle/>
        <a:p>
          <a:endParaRPr lang="en-US"/>
        </a:p>
      </dgm:t>
    </dgm:pt>
    <dgm:pt modelId="{C7BE3B68-4E01-4510-9795-BA3C024E66F6}" type="sibTrans" cxnId="{794F1200-7C00-451B-AE6F-C3565C2EC1A7}">
      <dgm:prSet/>
      <dgm:spPr/>
      <dgm:t>
        <a:bodyPr/>
        <a:lstStyle/>
        <a:p>
          <a:endParaRPr lang="en-US"/>
        </a:p>
      </dgm:t>
    </dgm:pt>
    <dgm:pt modelId="{1853B473-AE8E-4EEC-B47D-C6D0508A85E7}">
      <dgm:prSet/>
      <dgm:spPr/>
      <dgm:t>
        <a:bodyPr/>
        <a:lstStyle/>
        <a:p>
          <a:pPr>
            <a:lnSpc>
              <a:spcPct val="100000"/>
            </a:lnSpc>
          </a:pPr>
          <a:r>
            <a:rPr lang="de-CH"/>
            <a:t>Sie wählen etwas, woran Sie Freude haben! </a:t>
          </a:r>
          <a:endParaRPr lang="en-US"/>
        </a:p>
      </dgm:t>
    </dgm:pt>
    <dgm:pt modelId="{53D3EB72-AF73-40AC-8432-B079BA08014C}" type="parTrans" cxnId="{D4F31A52-F86D-469E-BCDF-79FDECF46D02}">
      <dgm:prSet/>
      <dgm:spPr/>
      <dgm:t>
        <a:bodyPr/>
        <a:lstStyle/>
        <a:p>
          <a:endParaRPr lang="en-US"/>
        </a:p>
      </dgm:t>
    </dgm:pt>
    <dgm:pt modelId="{C56E63A4-BAE2-4D5B-8438-175081471A1B}" type="sibTrans" cxnId="{D4F31A52-F86D-469E-BCDF-79FDECF46D02}">
      <dgm:prSet/>
      <dgm:spPr/>
      <dgm:t>
        <a:bodyPr/>
        <a:lstStyle/>
        <a:p>
          <a:endParaRPr lang="en-US"/>
        </a:p>
      </dgm:t>
    </dgm:pt>
    <dgm:pt modelId="{3DDA8601-3088-4776-8986-0E59D0172B47}">
      <dgm:prSet/>
      <dgm:spPr/>
      <dgm:t>
        <a:bodyPr/>
        <a:lstStyle/>
        <a:p>
          <a:pPr>
            <a:lnSpc>
              <a:spcPct val="100000"/>
            </a:lnSpc>
          </a:pPr>
          <a:r>
            <a:rPr lang="de-CH"/>
            <a:t>Sie bekommen Zeit dafür im Unterricht</a:t>
          </a:r>
          <a:endParaRPr lang="en-US"/>
        </a:p>
      </dgm:t>
    </dgm:pt>
    <dgm:pt modelId="{7A189D8F-DE30-42D2-9347-D5CFFC381DE4}" type="parTrans" cxnId="{5FACAD17-9994-47D8-BBA1-B08A36D494F4}">
      <dgm:prSet/>
      <dgm:spPr/>
      <dgm:t>
        <a:bodyPr/>
        <a:lstStyle/>
        <a:p>
          <a:endParaRPr lang="en-US"/>
        </a:p>
      </dgm:t>
    </dgm:pt>
    <dgm:pt modelId="{1E6D785E-9F1D-4B3B-9AA5-FF9DE453CA99}" type="sibTrans" cxnId="{5FACAD17-9994-47D8-BBA1-B08A36D494F4}">
      <dgm:prSet/>
      <dgm:spPr/>
      <dgm:t>
        <a:bodyPr/>
        <a:lstStyle/>
        <a:p>
          <a:endParaRPr lang="en-US"/>
        </a:p>
      </dgm:t>
    </dgm:pt>
    <dgm:pt modelId="{D46DE402-32F5-4C0F-BA55-EB401AB569CD}">
      <dgm:prSet/>
      <dgm:spPr/>
      <dgm:t>
        <a:bodyPr/>
        <a:lstStyle/>
        <a:p>
          <a:pPr>
            <a:lnSpc>
              <a:spcPct val="100000"/>
            </a:lnSpc>
          </a:pPr>
          <a:r>
            <a:rPr lang="de-CH"/>
            <a:t>Es ist ein Teil der Abschlussnote: Gelegenheit packen!</a:t>
          </a:r>
          <a:endParaRPr lang="en-US"/>
        </a:p>
      </dgm:t>
    </dgm:pt>
    <dgm:pt modelId="{05FFBF77-E161-4B62-8037-2D51914A10D5}" type="parTrans" cxnId="{84036A4B-7770-4595-86DB-87B8FB73D551}">
      <dgm:prSet/>
      <dgm:spPr/>
      <dgm:t>
        <a:bodyPr/>
        <a:lstStyle/>
        <a:p>
          <a:endParaRPr lang="en-US"/>
        </a:p>
      </dgm:t>
    </dgm:pt>
    <dgm:pt modelId="{982C88F2-765D-473F-8C26-FE6C96568BFB}" type="sibTrans" cxnId="{84036A4B-7770-4595-86DB-87B8FB73D551}">
      <dgm:prSet/>
      <dgm:spPr/>
      <dgm:t>
        <a:bodyPr/>
        <a:lstStyle/>
        <a:p>
          <a:endParaRPr lang="en-US"/>
        </a:p>
      </dgm:t>
    </dgm:pt>
    <dgm:pt modelId="{9C03D17B-7CF8-4991-9A71-B30D9364104F}" type="pres">
      <dgm:prSet presAssocID="{763088B6-4EA4-43FE-A139-0AF08024803A}" presName="root" presStyleCnt="0">
        <dgm:presLayoutVars>
          <dgm:dir/>
          <dgm:resizeHandles val="exact"/>
        </dgm:presLayoutVars>
      </dgm:prSet>
      <dgm:spPr/>
    </dgm:pt>
    <dgm:pt modelId="{F9DD97E5-9422-4C8D-BAE5-8A82B9F186C5}" type="pres">
      <dgm:prSet presAssocID="{3B8CD2BE-A0EC-4220-9ACC-ABA63FFC3AC7}" presName="compNode" presStyleCnt="0"/>
      <dgm:spPr/>
    </dgm:pt>
    <dgm:pt modelId="{6621C90C-0127-44DE-B1E0-9907BA572AA6}" type="pres">
      <dgm:prSet presAssocID="{3B8CD2BE-A0EC-4220-9ACC-ABA63FFC3AC7}" presName="bgRect" presStyleLbl="bgShp" presStyleIdx="0" presStyleCnt="6"/>
      <dgm:spPr/>
    </dgm:pt>
    <dgm:pt modelId="{6CA0976E-7906-4984-9DD9-A2C5F32E17A9}" type="pres">
      <dgm:prSet presAssocID="{3B8CD2BE-A0EC-4220-9ACC-ABA63FFC3AC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5725A78D-76FA-4E5B-8910-A79E278A8C56}" type="pres">
      <dgm:prSet presAssocID="{3B8CD2BE-A0EC-4220-9ACC-ABA63FFC3AC7}" presName="spaceRect" presStyleCnt="0"/>
      <dgm:spPr/>
    </dgm:pt>
    <dgm:pt modelId="{3658C565-BB2D-4C06-9520-4396EBE25333}" type="pres">
      <dgm:prSet presAssocID="{3B8CD2BE-A0EC-4220-9ACC-ABA63FFC3AC7}" presName="parTx" presStyleLbl="revTx" presStyleIdx="0" presStyleCnt="6">
        <dgm:presLayoutVars>
          <dgm:chMax val="0"/>
          <dgm:chPref val="0"/>
        </dgm:presLayoutVars>
      </dgm:prSet>
      <dgm:spPr/>
    </dgm:pt>
    <dgm:pt modelId="{925B2497-CAA8-4307-BFB2-4DC2E43131C2}" type="pres">
      <dgm:prSet presAssocID="{FF2EB459-4F55-4FEE-B053-A6EA17E1A3B8}" presName="sibTrans" presStyleCnt="0"/>
      <dgm:spPr/>
    </dgm:pt>
    <dgm:pt modelId="{75269687-0422-4DF1-AF9E-759FEF940A88}" type="pres">
      <dgm:prSet presAssocID="{995BB09F-A73F-4064-90DC-137B70736430}" presName="compNode" presStyleCnt="0"/>
      <dgm:spPr/>
    </dgm:pt>
    <dgm:pt modelId="{1424E197-282B-452E-81CA-F7DDF0284475}" type="pres">
      <dgm:prSet presAssocID="{995BB09F-A73F-4064-90DC-137B70736430}" presName="bgRect" presStyleLbl="bgShp" presStyleIdx="1" presStyleCnt="6"/>
      <dgm:spPr/>
    </dgm:pt>
    <dgm:pt modelId="{85829495-6EFA-4691-8943-8F127F1ED0B7}" type="pres">
      <dgm:prSet presAssocID="{995BB09F-A73F-4064-90DC-137B7073643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0A60276F-AA53-4F07-B282-B1BD7EE1967F}" type="pres">
      <dgm:prSet presAssocID="{995BB09F-A73F-4064-90DC-137B70736430}" presName="spaceRect" presStyleCnt="0"/>
      <dgm:spPr/>
    </dgm:pt>
    <dgm:pt modelId="{737F0C52-8D03-47BD-B206-441D5A5970A0}" type="pres">
      <dgm:prSet presAssocID="{995BB09F-A73F-4064-90DC-137B70736430}" presName="parTx" presStyleLbl="revTx" presStyleIdx="1" presStyleCnt="6">
        <dgm:presLayoutVars>
          <dgm:chMax val="0"/>
          <dgm:chPref val="0"/>
        </dgm:presLayoutVars>
      </dgm:prSet>
      <dgm:spPr/>
    </dgm:pt>
    <dgm:pt modelId="{09EAF1F0-FFE3-40D8-8AD6-BFEDEBD5565F}" type="pres">
      <dgm:prSet presAssocID="{6C91C019-F10D-4BBA-A1B4-E3580B232820}" presName="sibTrans" presStyleCnt="0"/>
      <dgm:spPr/>
    </dgm:pt>
    <dgm:pt modelId="{DB4EC2BB-1B20-4C1C-88BB-50FB84646AF0}" type="pres">
      <dgm:prSet presAssocID="{DA7CE25D-C3AD-4F58-B63C-DAA75E901F44}" presName="compNode" presStyleCnt="0"/>
      <dgm:spPr/>
    </dgm:pt>
    <dgm:pt modelId="{44906B9E-C946-4534-A37E-B0E2C77CAE9D}" type="pres">
      <dgm:prSet presAssocID="{DA7CE25D-C3AD-4F58-B63C-DAA75E901F44}" presName="bgRect" presStyleLbl="bgShp" presStyleIdx="2" presStyleCnt="6"/>
      <dgm:spPr/>
    </dgm:pt>
    <dgm:pt modelId="{4ED3B8BD-03B4-4426-A47A-F2DF6F5A95B3}" type="pres">
      <dgm:prSet presAssocID="{DA7CE25D-C3AD-4F58-B63C-DAA75E901F44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lder"/>
        </a:ext>
      </dgm:extLst>
    </dgm:pt>
    <dgm:pt modelId="{C3ED1DBB-D041-41E0-B54F-8B564FA149A4}" type="pres">
      <dgm:prSet presAssocID="{DA7CE25D-C3AD-4F58-B63C-DAA75E901F44}" presName="spaceRect" presStyleCnt="0"/>
      <dgm:spPr/>
    </dgm:pt>
    <dgm:pt modelId="{DD2BA8ED-456B-488F-8A7F-8FB577B17ADD}" type="pres">
      <dgm:prSet presAssocID="{DA7CE25D-C3AD-4F58-B63C-DAA75E901F44}" presName="parTx" presStyleLbl="revTx" presStyleIdx="2" presStyleCnt="6">
        <dgm:presLayoutVars>
          <dgm:chMax val="0"/>
          <dgm:chPref val="0"/>
        </dgm:presLayoutVars>
      </dgm:prSet>
      <dgm:spPr/>
    </dgm:pt>
    <dgm:pt modelId="{6E846C81-3515-4925-9576-0B458A8A9CAE}" type="pres">
      <dgm:prSet presAssocID="{C7BE3B68-4E01-4510-9795-BA3C024E66F6}" presName="sibTrans" presStyleCnt="0"/>
      <dgm:spPr/>
    </dgm:pt>
    <dgm:pt modelId="{C43C612D-F51F-4A87-A6DB-FE4125D953FB}" type="pres">
      <dgm:prSet presAssocID="{1853B473-AE8E-4EEC-B47D-C6D0508A85E7}" presName="compNode" presStyleCnt="0"/>
      <dgm:spPr/>
    </dgm:pt>
    <dgm:pt modelId="{06EE5B98-1B62-4FB4-98E1-28F31FBFB597}" type="pres">
      <dgm:prSet presAssocID="{1853B473-AE8E-4EEC-B47D-C6D0508A85E7}" presName="bgRect" presStyleLbl="bgShp" presStyleIdx="3" presStyleCnt="6"/>
      <dgm:spPr/>
    </dgm:pt>
    <dgm:pt modelId="{D1225104-36FD-4883-A79C-3CD0CAC4933B}" type="pres">
      <dgm:prSet presAssocID="{1853B473-AE8E-4EEC-B47D-C6D0508A85E7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gel Face with Solid Fill"/>
        </a:ext>
      </dgm:extLst>
    </dgm:pt>
    <dgm:pt modelId="{15439295-951F-43FB-A6A3-DE73D1DD945F}" type="pres">
      <dgm:prSet presAssocID="{1853B473-AE8E-4EEC-B47D-C6D0508A85E7}" presName="spaceRect" presStyleCnt="0"/>
      <dgm:spPr/>
    </dgm:pt>
    <dgm:pt modelId="{912F3EFF-1F05-41B6-A687-1E488F16C9EA}" type="pres">
      <dgm:prSet presAssocID="{1853B473-AE8E-4EEC-B47D-C6D0508A85E7}" presName="parTx" presStyleLbl="revTx" presStyleIdx="3" presStyleCnt="6">
        <dgm:presLayoutVars>
          <dgm:chMax val="0"/>
          <dgm:chPref val="0"/>
        </dgm:presLayoutVars>
      </dgm:prSet>
      <dgm:spPr/>
    </dgm:pt>
    <dgm:pt modelId="{A18D7AFC-0E40-4B36-9939-1F68A3B92ED7}" type="pres">
      <dgm:prSet presAssocID="{C56E63A4-BAE2-4D5B-8438-175081471A1B}" presName="sibTrans" presStyleCnt="0"/>
      <dgm:spPr/>
    </dgm:pt>
    <dgm:pt modelId="{EC589167-5609-4670-80E6-1EF035EA3219}" type="pres">
      <dgm:prSet presAssocID="{3DDA8601-3088-4776-8986-0E59D0172B47}" presName="compNode" presStyleCnt="0"/>
      <dgm:spPr/>
    </dgm:pt>
    <dgm:pt modelId="{00F67104-9265-4E07-A325-F248530BAE59}" type="pres">
      <dgm:prSet presAssocID="{3DDA8601-3088-4776-8986-0E59D0172B47}" presName="bgRect" presStyleLbl="bgShp" presStyleIdx="4" presStyleCnt="6"/>
      <dgm:spPr/>
    </dgm:pt>
    <dgm:pt modelId="{1E8BEC74-06EF-4EC4-A296-320CEEA375A5}" type="pres">
      <dgm:prSet presAssocID="{3DDA8601-3088-4776-8986-0E59D0172B47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eistift"/>
        </a:ext>
      </dgm:extLst>
    </dgm:pt>
    <dgm:pt modelId="{BBD386EF-77DF-4D75-B957-7B5431E7621B}" type="pres">
      <dgm:prSet presAssocID="{3DDA8601-3088-4776-8986-0E59D0172B47}" presName="spaceRect" presStyleCnt="0"/>
      <dgm:spPr/>
    </dgm:pt>
    <dgm:pt modelId="{0231E9A9-F089-425E-A28B-5AEDC4E9664C}" type="pres">
      <dgm:prSet presAssocID="{3DDA8601-3088-4776-8986-0E59D0172B47}" presName="parTx" presStyleLbl="revTx" presStyleIdx="4" presStyleCnt="6">
        <dgm:presLayoutVars>
          <dgm:chMax val="0"/>
          <dgm:chPref val="0"/>
        </dgm:presLayoutVars>
      </dgm:prSet>
      <dgm:spPr/>
    </dgm:pt>
    <dgm:pt modelId="{0C5B7840-FD4A-47CC-9DB3-3FC58AA3022C}" type="pres">
      <dgm:prSet presAssocID="{1E6D785E-9F1D-4B3B-9AA5-FF9DE453CA99}" presName="sibTrans" presStyleCnt="0"/>
      <dgm:spPr/>
    </dgm:pt>
    <dgm:pt modelId="{BCE5F925-7192-4B84-AD09-5046CBCC13C5}" type="pres">
      <dgm:prSet presAssocID="{D46DE402-32F5-4C0F-BA55-EB401AB569CD}" presName="compNode" presStyleCnt="0"/>
      <dgm:spPr/>
    </dgm:pt>
    <dgm:pt modelId="{E2448BC2-A6DA-4B8E-A03C-47C0FE11803D}" type="pres">
      <dgm:prSet presAssocID="{D46DE402-32F5-4C0F-BA55-EB401AB569CD}" presName="bgRect" presStyleLbl="bgShp" presStyleIdx="5" presStyleCnt="6"/>
      <dgm:spPr/>
    </dgm:pt>
    <dgm:pt modelId="{27F663E4-4CE7-488D-BB1E-A37805D6A978}" type="pres">
      <dgm:prSet presAssocID="{D46DE402-32F5-4C0F-BA55-EB401AB569C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ffer"/>
        </a:ext>
      </dgm:extLst>
    </dgm:pt>
    <dgm:pt modelId="{F8FA3E9B-C0DB-448D-A909-7D9AFB67DF99}" type="pres">
      <dgm:prSet presAssocID="{D46DE402-32F5-4C0F-BA55-EB401AB569CD}" presName="spaceRect" presStyleCnt="0"/>
      <dgm:spPr/>
    </dgm:pt>
    <dgm:pt modelId="{987452A1-7C68-4FC5-98A8-EA630C1F168B}" type="pres">
      <dgm:prSet presAssocID="{D46DE402-32F5-4C0F-BA55-EB401AB569C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794F1200-7C00-451B-AE6F-C3565C2EC1A7}" srcId="{763088B6-4EA4-43FE-A139-0AF08024803A}" destId="{DA7CE25D-C3AD-4F58-B63C-DAA75E901F44}" srcOrd="2" destOrd="0" parTransId="{34C61EAC-F673-4DF2-B639-CB122886FC0C}" sibTransId="{C7BE3B68-4E01-4510-9795-BA3C024E66F6}"/>
    <dgm:cxn modelId="{4117180D-E77B-4ED7-98EE-7F79ED428999}" type="presOf" srcId="{3DDA8601-3088-4776-8986-0E59D0172B47}" destId="{0231E9A9-F089-425E-A28B-5AEDC4E9664C}" srcOrd="0" destOrd="0" presId="urn:microsoft.com/office/officeart/2018/2/layout/IconVerticalSolidList"/>
    <dgm:cxn modelId="{821AAD15-D3C2-4004-987D-27A61EFBCB62}" type="presOf" srcId="{D46DE402-32F5-4C0F-BA55-EB401AB569CD}" destId="{987452A1-7C68-4FC5-98A8-EA630C1F168B}" srcOrd="0" destOrd="0" presId="urn:microsoft.com/office/officeart/2018/2/layout/IconVerticalSolidList"/>
    <dgm:cxn modelId="{5FACAD17-9994-47D8-BBA1-B08A36D494F4}" srcId="{763088B6-4EA4-43FE-A139-0AF08024803A}" destId="{3DDA8601-3088-4776-8986-0E59D0172B47}" srcOrd="4" destOrd="0" parTransId="{7A189D8F-DE30-42D2-9347-D5CFFC381DE4}" sibTransId="{1E6D785E-9F1D-4B3B-9AA5-FF9DE453CA99}"/>
    <dgm:cxn modelId="{84036A4B-7770-4595-86DB-87B8FB73D551}" srcId="{763088B6-4EA4-43FE-A139-0AF08024803A}" destId="{D46DE402-32F5-4C0F-BA55-EB401AB569CD}" srcOrd="5" destOrd="0" parTransId="{05FFBF77-E161-4B62-8037-2D51914A10D5}" sibTransId="{982C88F2-765D-473F-8C26-FE6C96568BFB}"/>
    <dgm:cxn modelId="{D4F31A52-F86D-469E-BCDF-79FDECF46D02}" srcId="{763088B6-4EA4-43FE-A139-0AF08024803A}" destId="{1853B473-AE8E-4EEC-B47D-C6D0508A85E7}" srcOrd="3" destOrd="0" parTransId="{53D3EB72-AF73-40AC-8432-B079BA08014C}" sibTransId="{C56E63A4-BAE2-4D5B-8438-175081471A1B}"/>
    <dgm:cxn modelId="{611BC653-176D-4704-8F38-484AFD23A6AF}" type="presOf" srcId="{1853B473-AE8E-4EEC-B47D-C6D0508A85E7}" destId="{912F3EFF-1F05-41B6-A687-1E488F16C9EA}" srcOrd="0" destOrd="0" presId="urn:microsoft.com/office/officeart/2018/2/layout/IconVerticalSolidList"/>
    <dgm:cxn modelId="{5F0FAA67-1A4D-4BDE-9C4E-3AD7A0E9D6F5}" srcId="{763088B6-4EA4-43FE-A139-0AF08024803A}" destId="{3B8CD2BE-A0EC-4220-9ACC-ABA63FFC3AC7}" srcOrd="0" destOrd="0" parTransId="{DFA33249-68B8-4152-9DEF-81771B796FEF}" sibTransId="{FF2EB459-4F55-4FEE-B053-A6EA17E1A3B8}"/>
    <dgm:cxn modelId="{1F8A2894-EB60-4EAE-A694-6E4245CBC016}" type="presOf" srcId="{3B8CD2BE-A0EC-4220-9ACC-ABA63FFC3AC7}" destId="{3658C565-BB2D-4C06-9520-4396EBE25333}" srcOrd="0" destOrd="0" presId="urn:microsoft.com/office/officeart/2018/2/layout/IconVerticalSolidList"/>
    <dgm:cxn modelId="{A287BEA4-A291-4775-A44C-58DCC2E13ECB}" srcId="{763088B6-4EA4-43FE-A139-0AF08024803A}" destId="{995BB09F-A73F-4064-90DC-137B70736430}" srcOrd="1" destOrd="0" parTransId="{CE66BE8C-5BE6-4BA2-9813-9C5B01426A85}" sibTransId="{6C91C019-F10D-4BBA-A1B4-E3580B232820}"/>
    <dgm:cxn modelId="{4F7265B7-568B-4D4E-9886-6A71AAE79F42}" type="presOf" srcId="{DA7CE25D-C3AD-4F58-B63C-DAA75E901F44}" destId="{DD2BA8ED-456B-488F-8A7F-8FB577B17ADD}" srcOrd="0" destOrd="0" presId="urn:microsoft.com/office/officeart/2018/2/layout/IconVerticalSolidList"/>
    <dgm:cxn modelId="{1AEB6CD6-2D51-4E78-B3E1-6FB0ED74918E}" type="presOf" srcId="{995BB09F-A73F-4064-90DC-137B70736430}" destId="{737F0C52-8D03-47BD-B206-441D5A5970A0}" srcOrd="0" destOrd="0" presId="urn:microsoft.com/office/officeart/2018/2/layout/IconVerticalSolidList"/>
    <dgm:cxn modelId="{19AA5CFB-0BFF-4B33-9D4E-3A4927737928}" type="presOf" srcId="{763088B6-4EA4-43FE-A139-0AF08024803A}" destId="{9C03D17B-7CF8-4991-9A71-B30D9364104F}" srcOrd="0" destOrd="0" presId="urn:microsoft.com/office/officeart/2018/2/layout/IconVerticalSolidList"/>
    <dgm:cxn modelId="{174B60EF-12FB-4E90-9851-58B00FA8B458}" type="presParOf" srcId="{9C03D17B-7CF8-4991-9A71-B30D9364104F}" destId="{F9DD97E5-9422-4C8D-BAE5-8A82B9F186C5}" srcOrd="0" destOrd="0" presId="urn:microsoft.com/office/officeart/2018/2/layout/IconVerticalSolidList"/>
    <dgm:cxn modelId="{D0247D72-FF8C-4747-A042-C1BEA4AC34F5}" type="presParOf" srcId="{F9DD97E5-9422-4C8D-BAE5-8A82B9F186C5}" destId="{6621C90C-0127-44DE-B1E0-9907BA572AA6}" srcOrd="0" destOrd="0" presId="urn:microsoft.com/office/officeart/2018/2/layout/IconVerticalSolidList"/>
    <dgm:cxn modelId="{FF3BE239-DBCE-489D-98D4-96825619FEFB}" type="presParOf" srcId="{F9DD97E5-9422-4C8D-BAE5-8A82B9F186C5}" destId="{6CA0976E-7906-4984-9DD9-A2C5F32E17A9}" srcOrd="1" destOrd="0" presId="urn:microsoft.com/office/officeart/2018/2/layout/IconVerticalSolidList"/>
    <dgm:cxn modelId="{DC5290A5-AC66-42B4-83AF-49D9138616EB}" type="presParOf" srcId="{F9DD97E5-9422-4C8D-BAE5-8A82B9F186C5}" destId="{5725A78D-76FA-4E5B-8910-A79E278A8C56}" srcOrd="2" destOrd="0" presId="urn:microsoft.com/office/officeart/2018/2/layout/IconVerticalSolidList"/>
    <dgm:cxn modelId="{62C2682C-1B2A-4DDB-9521-878C03ECEA17}" type="presParOf" srcId="{F9DD97E5-9422-4C8D-BAE5-8A82B9F186C5}" destId="{3658C565-BB2D-4C06-9520-4396EBE25333}" srcOrd="3" destOrd="0" presId="urn:microsoft.com/office/officeart/2018/2/layout/IconVerticalSolidList"/>
    <dgm:cxn modelId="{28C7B0E2-16BA-49B7-9C2E-F25851FD7D1E}" type="presParOf" srcId="{9C03D17B-7CF8-4991-9A71-B30D9364104F}" destId="{925B2497-CAA8-4307-BFB2-4DC2E43131C2}" srcOrd="1" destOrd="0" presId="urn:microsoft.com/office/officeart/2018/2/layout/IconVerticalSolidList"/>
    <dgm:cxn modelId="{4C3BF66D-7369-4FB3-AD67-0C479C454A91}" type="presParOf" srcId="{9C03D17B-7CF8-4991-9A71-B30D9364104F}" destId="{75269687-0422-4DF1-AF9E-759FEF940A88}" srcOrd="2" destOrd="0" presId="urn:microsoft.com/office/officeart/2018/2/layout/IconVerticalSolidList"/>
    <dgm:cxn modelId="{D5990AB8-D2D8-4D02-A790-8D17BCC1790A}" type="presParOf" srcId="{75269687-0422-4DF1-AF9E-759FEF940A88}" destId="{1424E197-282B-452E-81CA-F7DDF0284475}" srcOrd="0" destOrd="0" presId="urn:microsoft.com/office/officeart/2018/2/layout/IconVerticalSolidList"/>
    <dgm:cxn modelId="{C0CA7D21-0897-4286-BA8D-A7C8B6764C3B}" type="presParOf" srcId="{75269687-0422-4DF1-AF9E-759FEF940A88}" destId="{85829495-6EFA-4691-8943-8F127F1ED0B7}" srcOrd="1" destOrd="0" presId="urn:microsoft.com/office/officeart/2018/2/layout/IconVerticalSolidList"/>
    <dgm:cxn modelId="{C1DA190C-7656-4343-A5F7-58E4008B4E12}" type="presParOf" srcId="{75269687-0422-4DF1-AF9E-759FEF940A88}" destId="{0A60276F-AA53-4F07-B282-B1BD7EE1967F}" srcOrd="2" destOrd="0" presId="urn:microsoft.com/office/officeart/2018/2/layout/IconVerticalSolidList"/>
    <dgm:cxn modelId="{53A09A6B-AA42-4C62-BE88-CBABDCCC9A37}" type="presParOf" srcId="{75269687-0422-4DF1-AF9E-759FEF940A88}" destId="{737F0C52-8D03-47BD-B206-441D5A5970A0}" srcOrd="3" destOrd="0" presId="urn:microsoft.com/office/officeart/2018/2/layout/IconVerticalSolidList"/>
    <dgm:cxn modelId="{ECE64685-2C52-4E36-98E7-1BBEB0CE40F0}" type="presParOf" srcId="{9C03D17B-7CF8-4991-9A71-B30D9364104F}" destId="{09EAF1F0-FFE3-40D8-8AD6-BFEDEBD5565F}" srcOrd="3" destOrd="0" presId="urn:microsoft.com/office/officeart/2018/2/layout/IconVerticalSolidList"/>
    <dgm:cxn modelId="{D31AE02F-3377-4964-9D1F-71052FCE9AE9}" type="presParOf" srcId="{9C03D17B-7CF8-4991-9A71-B30D9364104F}" destId="{DB4EC2BB-1B20-4C1C-88BB-50FB84646AF0}" srcOrd="4" destOrd="0" presId="urn:microsoft.com/office/officeart/2018/2/layout/IconVerticalSolidList"/>
    <dgm:cxn modelId="{16B5FF6A-5240-407B-842A-02B1E6874D7D}" type="presParOf" srcId="{DB4EC2BB-1B20-4C1C-88BB-50FB84646AF0}" destId="{44906B9E-C946-4534-A37E-B0E2C77CAE9D}" srcOrd="0" destOrd="0" presId="urn:microsoft.com/office/officeart/2018/2/layout/IconVerticalSolidList"/>
    <dgm:cxn modelId="{D4FECD38-84A7-43C0-8450-4C2AC046AD1F}" type="presParOf" srcId="{DB4EC2BB-1B20-4C1C-88BB-50FB84646AF0}" destId="{4ED3B8BD-03B4-4426-A47A-F2DF6F5A95B3}" srcOrd="1" destOrd="0" presId="urn:microsoft.com/office/officeart/2018/2/layout/IconVerticalSolidList"/>
    <dgm:cxn modelId="{AD1C1709-2A55-4854-988B-DB3E560836AF}" type="presParOf" srcId="{DB4EC2BB-1B20-4C1C-88BB-50FB84646AF0}" destId="{C3ED1DBB-D041-41E0-B54F-8B564FA149A4}" srcOrd="2" destOrd="0" presId="urn:microsoft.com/office/officeart/2018/2/layout/IconVerticalSolidList"/>
    <dgm:cxn modelId="{F8CFD550-5591-42EA-899C-AE3DAD6A07F4}" type="presParOf" srcId="{DB4EC2BB-1B20-4C1C-88BB-50FB84646AF0}" destId="{DD2BA8ED-456B-488F-8A7F-8FB577B17ADD}" srcOrd="3" destOrd="0" presId="urn:microsoft.com/office/officeart/2018/2/layout/IconVerticalSolidList"/>
    <dgm:cxn modelId="{5EC85AF5-4816-4A35-867C-07D22B7F8510}" type="presParOf" srcId="{9C03D17B-7CF8-4991-9A71-B30D9364104F}" destId="{6E846C81-3515-4925-9576-0B458A8A9CAE}" srcOrd="5" destOrd="0" presId="urn:microsoft.com/office/officeart/2018/2/layout/IconVerticalSolidList"/>
    <dgm:cxn modelId="{5D0D898F-835A-4D07-84DF-7AA09AA752AF}" type="presParOf" srcId="{9C03D17B-7CF8-4991-9A71-B30D9364104F}" destId="{C43C612D-F51F-4A87-A6DB-FE4125D953FB}" srcOrd="6" destOrd="0" presId="urn:microsoft.com/office/officeart/2018/2/layout/IconVerticalSolidList"/>
    <dgm:cxn modelId="{50DF0BAC-42BB-44CB-B1F7-73103C0FB5FE}" type="presParOf" srcId="{C43C612D-F51F-4A87-A6DB-FE4125D953FB}" destId="{06EE5B98-1B62-4FB4-98E1-28F31FBFB597}" srcOrd="0" destOrd="0" presId="urn:microsoft.com/office/officeart/2018/2/layout/IconVerticalSolidList"/>
    <dgm:cxn modelId="{852C6840-033E-4D62-AFA5-61F980C3C001}" type="presParOf" srcId="{C43C612D-F51F-4A87-A6DB-FE4125D953FB}" destId="{D1225104-36FD-4883-A79C-3CD0CAC4933B}" srcOrd="1" destOrd="0" presId="urn:microsoft.com/office/officeart/2018/2/layout/IconVerticalSolidList"/>
    <dgm:cxn modelId="{A1A9019D-E7B6-4E18-BD66-F39A8A8D9242}" type="presParOf" srcId="{C43C612D-F51F-4A87-A6DB-FE4125D953FB}" destId="{15439295-951F-43FB-A6A3-DE73D1DD945F}" srcOrd="2" destOrd="0" presId="urn:microsoft.com/office/officeart/2018/2/layout/IconVerticalSolidList"/>
    <dgm:cxn modelId="{55F26C71-F7A6-455B-8C78-0F3DAF1F640E}" type="presParOf" srcId="{C43C612D-F51F-4A87-A6DB-FE4125D953FB}" destId="{912F3EFF-1F05-41B6-A687-1E488F16C9EA}" srcOrd="3" destOrd="0" presId="urn:microsoft.com/office/officeart/2018/2/layout/IconVerticalSolidList"/>
    <dgm:cxn modelId="{7C3CE1D4-9EF5-428F-BDBF-EA057028FE22}" type="presParOf" srcId="{9C03D17B-7CF8-4991-9A71-B30D9364104F}" destId="{A18D7AFC-0E40-4B36-9939-1F68A3B92ED7}" srcOrd="7" destOrd="0" presId="urn:microsoft.com/office/officeart/2018/2/layout/IconVerticalSolidList"/>
    <dgm:cxn modelId="{5942E2BC-AC05-4049-B0F8-54D73E41DB7D}" type="presParOf" srcId="{9C03D17B-7CF8-4991-9A71-B30D9364104F}" destId="{EC589167-5609-4670-80E6-1EF035EA3219}" srcOrd="8" destOrd="0" presId="urn:microsoft.com/office/officeart/2018/2/layout/IconVerticalSolidList"/>
    <dgm:cxn modelId="{279C169C-3E0D-4052-86D3-60F7234A07F1}" type="presParOf" srcId="{EC589167-5609-4670-80E6-1EF035EA3219}" destId="{00F67104-9265-4E07-A325-F248530BAE59}" srcOrd="0" destOrd="0" presId="urn:microsoft.com/office/officeart/2018/2/layout/IconVerticalSolidList"/>
    <dgm:cxn modelId="{DCE6F96E-9BE1-4D70-90BB-863C65B4E25C}" type="presParOf" srcId="{EC589167-5609-4670-80E6-1EF035EA3219}" destId="{1E8BEC74-06EF-4EC4-A296-320CEEA375A5}" srcOrd="1" destOrd="0" presId="urn:microsoft.com/office/officeart/2018/2/layout/IconVerticalSolidList"/>
    <dgm:cxn modelId="{CF589D27-4F24-414A-9AB6-4E82C92A5F73}" type="presParOf" srcId="{EC589167-5609-4670-80E6-1EF035EA3219}" destId="{BBD386EF-77DF-4D75-B957-7B5431E7621B}" srcOrd="2" destOrd="0" presId="urn:microsoft.com/office/officeart/2018/2/layout/IconVerticalSolidList"/>
    <dgm:cxn modelId="{4627D95E-8D52-475E-9691-CCCE51A75BE8}" type="presParOf" srcId="{EC589167-5609-4670-80E6-1EF035EA3219}" destId="{0231E9A9-F089-425E-A28B-5AEDC4E9664C}" srcOrd="3" destOrd="0" presId="urn:microsoft.com/office/officeart/2018/2/layout/IconVerticalSolidList"/>
    <dgm:cxn modelId="{63455930-4E8D-44A1-A0AA-A9417C4888CE}" type="presParOf" srcId="{9C03D17B-7CF8-4991-9A71-B30D9364104F}" destId="{0C5B7840-FD4A-47CC-9DB3-3FC58AA3022C}" srcOrd="9" destOrd="0" presId="urn:microsoft.com/office/officeart/2018/2/layout/IconVerticalSolidList"/>
    <dgm:cxn modelId="{F3FF2C03-DA81-4A3E-A8F3-4495C794B17B}" type="presParOf" srcId="{9C03D17B-7CF8-4991-9A71-B30D9364104F}" destId="{BCE5F925-7192-4B84-AD09-5046CBCC13C5}" srcOrd="10" destOrd="0" presId="urn:microsoft.com/office/officeart/2018/2/layout/IconVerticalSolidList"/>
    <dgm:cxn modelId="{C201D81A-2012-4EE2-9712-95EE9B39E57E}" type="presParOf" srcId="{BCE5F925-7192-4B84-AD09-5046CBCC13C5}" destId="{E2448BC2-A6DA-4B8E-A03C-47C0FE11803D}" srcOrd="0" destOrd="0" presId="urn:microsoft.com/office/officeart/2018/2/layout/IconVerticalSolidList"/>
    <dgm:cxn modelId="{24312349-23E3-46CB-B9C1-C3547C350583}" type="presParOf" srcId="{BCE5F925-7192-4B84-AD09-5046CBCC13C5}" destId="{27F663E4-4CE7-488D-BB1E-A37805D6A978}" srcOrd="1" destOrd="0" presId="urn:microsoft.com/office/officeart/2018/2/layout/IconVerticalSolidList"/>
    <dgm:cxn modelId="{18C33367-87CA-4A1E-8856-CA2E8F645BFE}" type="presParOf" srcId="{BCE5F925-7192-4B84-AD09-5046CBCC13C5}" destId="{F8FA3E9B-C0DB-448D-A909-7D9AFB67DF99}" srcOrd="2" destOrd="0" presId="urn:microsoft.com/office/officeart/2018/2/layout/IconVerticalSolidList"/>
    <dgm:cxn modelId="{94137778-D2AD-4B20-928F-1162690547AF}" type="presParOf" srcId="{BCE5F925-7192-4B84-AD09-5046CBCC13C5}" destId="{987452A1-7C68-4FC5-98A8-EA630C1F168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86AF8-8F70-47EC-B6EE-CCFDEEA8D1B0}">
      <dsp:nvSpPr>
        <dsp:cNvPr id="0" name=""/>
        <dsp:cNvSpPr/>
      </dsp:nvSpPr>
      <dsp:spPr>
        <a:xfrm>
          <a:off x="82613" y="90072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4958F-B08C-4CAC-9AA2-05780B80C75E}">
      <dsp:nvSpPr>
        <dsp:cNvPr id="0" name=""/>
        <dsp:cNvSpPr/>
      </dsp:nvSpPr>
      <dsp:spPr>
        <a:xfrm>
          <a:off x="271034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3140D-EBB4-4321-A700-7E1D11EF6290}">
      <dsp:nvSpPr>
        <dsp:cNvPr id="0" name=""/>
        <dsp:cNvSpPr/>
      </dsp:nvSpPr>
      <dsp:spPr>
        <a:xfrm>
          <a:off x="1172126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/>
            <a:t>Projektarbeit verstehen (Dossier)</a:t>
          </a:r>
          <a:endParaRPr lang="en-US" sz="1700" kern="1200"/>
        </a:p>
      </dsp:txBody>
      <dsp:txXfrm>
        <a:off x="1172126" y="90072"/>
        <a:ext cx="2114937" cy="897246"/>
      </dsp:txXfrm>
    </dsp:sp>
    <dsp:sp modelId="{114BE35C-2515-4F09-A9C0-8BAB1A907226}">
      <dsp:nvSpPr>
        <dsp:cNvPr id="0" name=""/>
        <dsp:cNvSpPr/>
      </dsp:nvSpPr>
      <dsp:spPr>
        <a:xfrm>
          <a:off x="3655575" y="90072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2E782F-283B-4A0D-B857-AD13744AA04F}">
      <dsp:nvSpPr>
        <dsp:cNvPr id="0" name=""/>
        <dsp:cNvSpPr/>
      </dsp:nvSpPr>
      <dsp:spPr>
        <a:xfrm>
          <a:off x="3843996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AD542-378A-4837-A2AC-F8E009EF7482}">
      <dsp:nvSpPr>
        <dsp:cNvPr id="0" name=""/>
        <dsp:cNvSpPr/>
      </dsp:nvSpPr>
      <dsp:spPr>
        <a:xfrm>
          <a:off x="4745088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/>
            <a:t>eigenes Thema finden</a:t>
          </a:r>
          <a:endParaRPr lang="en-US" sz="1700" kern="1200"/>
        </a:p>
      </dsp:txBody>
      <dsp:txXfrm>
        <a:off x="4745088" y="90072"/>
        <a:ext cx="2114937" cy="897246"/>
      </dsp:txXfrm>
    </dsp:sp>
    <dsp:sp modelId="{F4CB2F98-46A4-4048-874A-D99AF0F0B76D}">
      <dsp:nvSpPr>
        <dsp:cNvPr id="0" name=""/>
        <dsp:cNvSpPr/>
      </dsp:nvSpPr>
      <dsp:spPr>
        <a:xfrm>
          <a:off x="7228536" y="90072"/>
          <a:ext cx="897246" cy="897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8F65A-1C88-4A91-B327-A0222387C572}">
      <dsp:nvSpPr>
        <dsp:cNvPr id="0" name=""/>
        <dsp:cNvSpPr/>
      </dsp:nvSpPr>
      <dsp:spPr>
        <a:xfrm>
          <a:off x="7416958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15C00-5DBC-4815-BBE5-DCC6E2F73113}">
      <dsp:nvSpPr>
        <dsp:cNvPr id="0" name=""/>
        <dsp:cNvSpPr/>
      </dsp:nvSpPr>
      <dsp:spPr>
        <a:xfrm>
          <a:off x="8318049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/>
            <a:t>Konzept ausfüllen</a:t>
          </a:r>
          <a:endParaRPr lang="en-US" sz="1700" kern="1200"/>
        </a:p>
      </dsp:txBody>
      <dsp:txXfrm>
        <a:off x="8318049" y="90072"/>
        <a:ext cx="2114937" cy="897246"/>
      </dsp:txXfrm>
    </dsp:sp>
    <dsp:sp modelId="{9CD941D1-6814-4C85-B1FE-16150AC05C86}">
      <dsp:nvSpPr>
        <dsp:cNvPr id="0" name=""/>
        <dsp:cNvSpPr/>
      </dsp:nvSpPr>
      <dsp:spPr>
        <a:xfrm>
          <a:off x="82613" y="1727045"/>
          <a:ext cx="897246" cy="8972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678CA-EDC0-4FA5-A927-F0E15422217F}">
      <dsp:nvSpPr>
        <dsp:cNvPr id="0" name=""/>
        <dsp:cNvSpPr/>
      </dsp:nvSpPr>
      <dsp:spPr>
        <a:xfrm>
          <a:off x="271034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A6FE3-C7E0-492C-A1FC-042DDB765FA2}">
      <dsp:nvSpPr>
        <dsp:cNvPr id="0" name=""/>
        <dsp:cNvSpPr/>
      </dsp:nvSpPr>
      <dsp:spPr>
        <a:xfrm>
          <a:off x="1172126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/>
            <a:t>mit Projekt beginnen (je nachdem, was es ist)</a:t>
          </a:r>
          <a:endParaRPr lang="en-US" sz="1700" kern="1200"/>
        </a:p>
      </dsp:txBody>
      <dsp:txXfrm>
        <a:off x="1172126" y="1727045"/>
        <a:ext cx="2114937" cy="897246"/>
      </dsp:txXfrm>
    </dsp:sp>
    <dsp:sp modelId="{6E1BC667-B1C3-4924-8C6A-48D5A9126EBA}">
      <dsp:nvSpPr>
        <dsp:cNvPr id="0" name=""/>
        <dsp:cNvSpPr/>
      </dsp:nvSpPr>
      <dsp:spPr>
        <a:xfrm>
          <a:off x="3655575" y="1727045"/>
          <a:ext cx="897246" cy="8972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E9DB51-8B3F-4684-9A96-70305D927650}">
      <dsp:nvSpPr>
        <dsp:cNvPr id="0" name=""/>
        <dsp:cNvSpPr/>
      </dsp:nvSpPr>
      <dsp:spPr>
        <a:xfrm>
          <a:off x="3843996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9858D-1082-42E9-8524-E189B5E400C5}">
      <dsp:nvSpPr>
        <dsp:cNvPr id="0" name=""/>
        <dsp:cNvSpPr/>
      </dsp:nvSpPr>
      <dsp:spPr>
        <a:xfrm>
          <a:off x="4745088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/>
            <a:t>Projekt dokumentieren</a:t>
          </a:r>
          <a:endParaRPr lang="en-US" sz="1700" kern="1200"/>
        </a:p>
      </dsp:txBody>
      <dsp:txXfrm>
        <a:off x="4745088" y="1727045"/>
        <a:ext cx="2114937" cy="897246"/>
      </dsp:txXfrm>
    </dsp:sp>
    <dsp:sp modelId="{42ACF65B-061C-4E47-BECD-BE120983311E}">
      <dsp:nvSpPr>
        <dsp:cNvPr id="0" name=""/>
        <dsp:cNvSpPr/>
      </dsp:nvSpPr>
      <dsp:spPr>
        <a:xfrm>
          <a:off x="7228536" y="1727045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EDF19-DFFD-4D8D-905D-3309BC6220C0}">
      <dsp:nvSpPr>
        <dsp:cNvPr id="0" name=""/>
        <dsp:cNvSpPr/>
      </dsp:nvSpPr>
      <dsp:spPr>
        <a:xfrm>
          <a:off x="7416958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14008-E842-4C97-8ADA-4B66E07DF9FC}">
      <dsp:nvSpPr>
        <dsp:cNvPr id="0" name=""/>
        <dsp:cNvSpPr/>
      </dsp:nvSpPr>
      <dsp:spPr>
        <a:xfrm>
          <a:off x="8318049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/>
            <a:t>2 Gespräche mit Begleitperson protokollieren</a:t>
          </a:r>
          <a:endParaRPr lang="en-US" sz="1700" kern="1200"/>
        </a:p>
      </dsp:txBody>
      <dsp:txXfrm>
        <a:off x="8318049" y="1727045"/>
        <a:ext cx="2114937" cy="897246"/>
      </dsp:txXfrm>
    </dsp:sp>
    <dsp:sp modelId="{9A7A8C8F-EF6D-403D-A1E4-F8CFCAAB2B0F}">
      <dsp:nvSpPr>
        <dsp:cNvPr id="0" name=""/>
        <dsp:cNvSpPr/>
      </dsp:nvSpPr>
      <dsp:spPr>
        <a:xfrm>
          <a:off x="82613" y="3364019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5B730-860F-474D-8CE5-858BABE5D7BC}">
      <dsp:nvSpPr>
        <dsp:cNvPr id="0" name=""/>
        <dsp:cNvSpPr/>
      </dsp:nvSpPr>
      <dsp:spPr>
        <a:xfrm>
          <a:off x="271034" y="3552441"/>
          <a:ext cx="520402" cy="52040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B2660-9D2E-4891-836D-522E1D3107EA}">
      <dsp:nvSpPr>
        <dsp:cNvPr id="0" name=""/>
        <dsp:cNvSpPr/>
      </dsp:nvSpPr>
      <dsp:spPr>
        <a:xfrm>
          <a:off x="1172126" y="336401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/>
            <a:t>15. Dezember: Projekt abgeben</a:t>
          </a:r>
          <a:endParaRPr lang="en-US" sz="1700" kern="1200"/>
        </a:p>
      </dsp:txBody>
      <dsp:txXfrm>
        <a:off x="1172126" y="3364019"/>
        <a:ext cx="2114937" cy="897246"/>
      </dsp:txXfrm>
    </dsp:sp>
    <dsp:sp modelId="{F901D929-37C6-4560-BEDE-138B27329213}">
      <dsp:nvSpPr>
        <dsp:cNvPr id="0" name=""/>
        <dsp:cNvSpPr/>
      </dsp:nvSpPr>
      <dsp:spPr>
        <a:xfrm>
          <a:off x="3655575" y="3364019"/>
          <a:ext cx="897246" cy="897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0C00A-08A0-4EF8-B5E4-5E9515E19CB2}">
      <dsp:nvSpPr>
        <dsp:cNvPr id="0" name=""/>
        <dsp:cNvSpPr/>
      </dsp:nvSpPr>
      <dsp:spPr>
        <a:xfrm>
          <a:off x="3843996" y="3552441"/>
          <a:ext cx="520402" cy="520402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F8D8B-D56E-4229-B91A-3158252B807C}">
      <dsp:nvSpPr>
        <dsp:cNvPr id="0" name=""/>
        <dsp:cNvSpPr/>
      </dsp:nvSpPr>
      <dsp:spPr>
        <a:xfrm>
          <a:off x="4745088" y="336401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/>
            <a:t>Februar 24: Projekt der Klasse vorstellen/ Prüfungsgespräch dazu</a:t>
          </a:r>
          <a:endParaRPr lang="en-US" sz="1700" kern="1200"/>
        </a:p>
      </dsp:txBody>
      <dsp:txXfrm>
        <a:off x="4745088" y="3364019"/>
        <a:ext cx="2114937" cy="897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1C90C-0127-44DE-B1E0-9907BA572AA6}">
      <dsp:nvSpPr>
        <dsp:cNvPr id="0" name=""/>
        <dsp:cNvSpPr/>
      </dsp:nvSpPr>
      <dsp:spPr>
        <a:xfrm>
          <a:off x="0" y="1407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0976E-7906-4984-9DD9-A2C5F32E17A9}">
      <dsp:nvSpPr>
        <dsp:cNvPr id="0" name=""/>
        <dsp:cNvSpPr/>
      </dsp:nvSpPr>
      <dsp:spPr>
        <a:xfrm>
          <a:off x="181438" y="136361"/>
          <a:ext cx="329887" cy="3298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8C565-BB2D-4C06-9520-4396EBE25333}">
      <dsp:nvSpPr>
        <dsp:cNvPr id="0" name=""/>
        <dsp:cNvSpPr/>
      </dsp:nvSpPr>
      <dsp:spPr>
        <a:xfrm>
          <a:off x="692764" y="1407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/>
            <a:t>egal ob Sie Klavierspielen lernen oder Japanisch, ein Bild malen, einen Event organisieren oder was immer: </a:t>
          </a:r>
          <a:endParaRPr lang="en-US" sz="1700" kern="1200"/>
        </a:p>
      </dsp:txBody>
      <dsp:txXfrm>
        <a:off x="692764" y="1407"/>
        <a:ext cx="9822835" cy="599796"/>
      </dsp:txXfrm>
    </dsp:sp>
    <dsp:sp modelId="{1424E197-282B-452E-81CA-F7DDF0284475}">
      <dsp:nvSpPr>
        <dsp:cNvPr id="0" name=""/>
        <dsp:cNvSpPr/>
      </dsp:nvSpPr>
      <dsp:spPr>
        <a:xfrm>
          <a:off x="0" y="751152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29495-6EFA-4691-8943-8F127F1ED0B7}">
      <dsp:nvSpPr>
        <dsp:cNvPr id="0" name=""/>
        <dsp:cNvSpPr/>
      </dsp:nvSpPr>
      <dsp:spPr>
        <a:xfrm>
          <a:off x="181438" y="886107"/>
          <a:ext cx="329887" cy="3298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F0C52-8D03-47BD-B206-441D5A5970A0}">
      <dsp:nvSpPr>
        <dsp:cNvPr id="0" name=""/>
        <dsp:cNvSpPr/>
      </dsp:nvSpPr>
      <dsp:spPr>
        <a:xfrm>
          <a:off x="692764" y="751152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/>
            <a:t>Sie haben am Schluss ein "Produkt"</a:t>
          </a:r>
          <a:endParaRPr lang="en-US" sz="1700" kern="1200"/>
        </a:p>
      </dsp:txBody>
      <dsp:txXfrm>
        <a:off x="692764" y="751152"/>
        <a:ext cx="9822835" cy="599796"/>
      </dsp:txXfrm>
    </dsp:sp>
    <dsp:sp modelId="{44906B9E-C946-4534-A37E-B0E2C77CAE9D}">
      <dsp:nvSpPr>
        <dsp:cNvPr id="0" name=""/>
        <dsp:cNvSpPr/>
      </dsp:nvSpPr>
      <dsp:spPr>
        <a:xfrm>
          <a:off x="0" y="1500898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3B8BD-03B4-4426-A47A-F2DF6F5A95B3}">
      <dsp:nvSpPr>
        <dsp:cNvPr id="0" name=""/>
        <dsp:cNvSpPr/>
      </dsp:nvSpPr>
      <dsp:spPr>
        <a:xfrm>
          <a:off x="181438" y="1635852"/>
          <a:ext cx="329887" cy="3298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BA8ED-456B-488F-8A7F-8FB577B17ADD}">
      <dsp:nvSpPr>
        <dsp:cNvPr id="0" name=""/>
        <dsp:cNvSpPr/>
      </dsp:nvSpPr>
      <dsp:spPr>
        <a:xfrm>
          <a:off x="692764" y="1500898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/>
            <a:t>Sie dokumentieren es (mit Film, Fotos, Text)</a:t>
          </a:r>
          <a:endParaRPr lang="en-US" sz="1700" kern="1200"/>
        </a:p>
      </dsp:txBody>
      <dsp:txXfrm>
        <a:off x="692764" y="1500898"/>
        <a:ext cx="9822835" cy="599796"/>
      </dsp:txXfrm>
    </dsp:sp>
    <dsp:sp modelId="{06EE5B98-1B62-4FB4-98E1-28F31FBFB597}">
      <dsp:nvSpPr>
        <dsp:cNvPr id="0" name=""/>
        <dsp:cNvSpPr/>
      </dsp:nvSpPr>
      <dsp:spPr>
        <a:xfrm>
          <a:off x="0" y="2250643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25104-36FD-4883-A79C-3CD0CAC4933B}">
      <dsp:nvSpPr>
        <dsp:cNvPr id="0" name=""/>
        <dsp:cNvSpPr/>
      </dsp:nvSpPr>
      <dsp:spPr>
        <a:xfrm>
          <a:off x="181438" y="2385597"/>
          <a:ext cx="329887" cy="3298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F3EFF-1F05-41B6-A687-1E488F16C9EA}">
      <dsp:nvSpPr>
        <dsp:cNvPr id="0" name=""/>
        <dsp:cNvSpPr/>
      </dsp:nvSpPr>
      <dsp:spPr>
        <a:xfrm>
          <a:off x="692764" y="2250643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/>
            <a:t>Sie wählen etwas, woran Sie Freude haben! </a:t>
          </a:r>
          <a:endParaRPr lang="en-US" sz="1700" kern="1200"/>
        </a:p>
      </dsp:txBody>
      <dsp:txXfrm>
        <a:off x="692764" y="2250643"/>
        <a:ext cx="9822835" cy="599796"/>
      </dsp:txXfrm>
    </dsp:sp>
    <dsp:sp modelId="{00F67104-9265-4E07-A325-F248530BAE59}">
      <dsp:nvSpPr>
        <dsp:cNvPr id="0" name=""/>
        <dsp:cNvSpPr/>
      </dsp:nvSpPr>
      <dsp:spPr>
        <a:xfrm>
          <a:off x="0" y="3000388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8BEC74-06EF-4EC4-A296-320CEEA375A5}">
      <dsp:nvSpPr>
        <dsp:cNvPr id="0" name=""/>
        <dsp:cNvSpPr/>
      </dsp:nvSpPr>
      <dsp:spPr>
        <a:xfrm>
          <a:off x="181438" y="3135342"/>
          <a:ext cx="329887" cy="3298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1E9A9-F089-425E-A28B-5AEDC4E9664C}">
      <dsp:nvSpPr>
        <dsp:cNvPr id="0" name=""/>
        <dsp:cNvSpPr/>
      </dsp:nvSpPr>
      <dsp:spPr>
        <a:xfrm>
          <a:off x="692764" y="3000388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/>
            <a:t>Sie bekommen Zeit dafür im Unterricht</a:t>
          </a:r>
          <a:endParaRPr lang="en-US" sz="1700" kern="1200"/>
        </a:p>
      </dsp:txBody>
      <dsp:txXfrm>
        <a:off x="692764" y="3000388"/>
        <a:ext cx="9822835" cy="599796"/>
      </dsp:txXfrm>
    </dsp:sp>
    <dsp:sp modelId="{E2448BC2-A6DA-4B8E-A03C-47C0FE11803D}">
      <dsp:nvSpPr>
        <dsp:cNvPr id="0" name=""/>
        <dsp:cNvSpPr/>
      </dsp:nvSpPr>
      <dsp:spPr>
        <a:xfrm>
          <a:off x="0" y="3750134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663E4-4CE7-488D-BB1E-A37805D6A978}">
      <dsp:nvSpPr>
        <dsp:cNvPr id="0" name=""/>
        <dsp:cNvSpPr/>
      </dsp:nvSpPr>
      <dsp:spPr>
        <a:xfrm>
          <a:off x="181438" y="3885088"/>
          <a:ext cx="329887" cy="32988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452A1-7C68-4FC5-98A8-EA630C1F168B}">
      <dsp:nvSpPr>
        <dsp:cNvPr id="0" name=""/>
        <dsp:cNvSpPr/>
      </dsp:nvSpPr>
      <dsp:spPr>
        <a:xfrm>
          <a:off x="692764" y="3750134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/>
            <a:t>Es ist ein Teil der Abschlussnote: Gelegenheit packen!</a:t>
          </a:r>
          <a:endParaRPr lang="en-US" sz="1700" kern="1200"/>
        </a:p>
      </dsp:txBody>
      <dsp:txXfrm>
        <a:off x="692764" y="3750134"/>
        <a:ext cx="9822835" cy="599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24E2-6016-460C-BC8C-668E3F81AF18}" type="datetimeFigureOut">
              <a:rPr lang="de-CH" smtClean="0"/>
              <a:t>29.08.23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7021-EB67-48BE-91F3-85C88E2EADA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403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24E2-6016-460C-BC8C-668E3F81AF18}" type="datetimeFigureOut">
              <a:rPr lang="de-CH" smtClean="0"/>
              <a:t>29.08.23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7021-EB67-48BE-91F3-85C88E2EADA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864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24E2-6016-460C-BC8C-668E3F81AF18}" type="datetimeFigureOut">
              <a:rPr lang="de-CH" smtClean="0"/>
              <a:t>29.08.23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7021-EB67-48BE-91F3-85C88E2EADA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163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24E2-6016-460C-BC8C-668E3F81AF18}" type="datetimeFigureOut">
              <a:rPr lang="de-CH" smtClean="0"/>
              <a:t>29.08.23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7021-EB67-48BE-91F3-85C88E2EADA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043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24E2-6016-460C-BC8C-668E3F81AF18}" type="datetimeFigureOut">
              <a:rPr lang="de-CH" smtClean="0"/>
              <a:t>29.08.23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7021-EB67-48BE-91F3-85C88E2EADA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090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24E2-6016-460C-BC8C-668E3F81AF18}" type="datetimeFigureOut">
              <a:rPr lang="de-CH" smtClean="0"/>
              <a:t>29.08.23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7021-EB67-48BE-91F3-85C88E2EADA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647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24E2-6016-460C-BC8C-668E3F81AF18}" type="datetimeFigureOut">
              <a:rPr lang="de-CH" smtClean="0"/>
              <a:t>29.08.23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7021-EB67-48BE-91F3-85C88E2EADA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94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24E2-6016-460C-BC8C-668E3F81AF18}" type="datetimeFigureOut">
              <a:rPr lang="de-CH" smtClean="0"/>
              <a:t>29.08.23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7021-EB67-48BE-91F3-85C88E2EADA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308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24E2-6016-460C-BC8C-668E3F81AF18}" type="datetimeFigureOut">
              <a:rPr lang="de-CH" smtClean="0"/>
              <a:t>29.08.23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7021-EB67-48BE-91F3-85C88E2EADA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674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24E2-6016-460C-BC8C-668E3F81AF18}" type="datetimeFigureOut">
              <a:rPr lang="de-CH" smtClean="0"/>
              <a:t>29.08.23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7021-EB67-48BE-91F3-85C88E2EADA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076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24E2-6016-460C-BC8C-668E3F81AF18}" type="datetimeFigureOut">
              <a:rPr lang="de-CH" smtClean="0"/>
              <a:t>29.08.23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7021-EB67-48BE-91F3-85C88E2EADA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060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F24E2-6016-460C-BC8C-668E3F81AF18}" type="datetimeFigureOut">
              <a:rPr lang="de-CH" smtClean="0"/>
              <a:t>29.08.23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B7021-EB67-48BE-91F3-85C88E2EADA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3846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quintaalexia/pers-nlicher-reisef-hrer-ber-portugal-1jctn26ktjcyjbgx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hyperlink" Target="https://padlet.com/diananrodrigues14/gmrll62elokv2u0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hyperlink" Target="https://padlet.com/quintaalexia/pers-nlicher-reisef-hrer-ber-portugal-1jctn26ktjcyjbgx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hyperlink" Target="https://youtu.be/-3bVSkMw7VU" TargetMode="Externa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 = Vertiefungsarbeit in eigenes Projekt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 descr="Ein Bild, das Text, Screenshot, Fastfood, Essen enthält.&#10;&#10;Automatisch generierte Beschreibung"/>
          <p:cNvPicPr>
            <a:picLocks noChangeAspect="1"/>
          </p:cNvPicPr>
          <p:nvPr/>
        </p:nvPicPr>
        <p:blipFill rotWithShape="1">
          <a:blip r:embed="rId2"/>
          <a:srcRect t="11835" r="3" b="39847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8" name="Grafik 7" descr="Ein Bild, das Text, Handschrift, Kinderkunst, Clipart enthält.&#10;&#10;Automatisch generierte Beschreibung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1787" r="-4" b="8153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 descr="Ein Bild, das Text, Multimedia, Screenshot, Gerät enthält.&#10;&#10;Automatisch generierte Beschreibung"/>
          <p:cNvPicPr>
            <a:picLocks noChangeAspect="1"/>
          </p:cNvPicPr>
          <p:nvPr/>
        </p:nvPicPr>
        <p:blipFill rotWithShape="1">
          <a:blip r:embed="rId5"/>
          <a:srcRect t="13145" r="-2" b="40605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 descr="Ein Bild, das Text, Logo, Kreis, Schrift enthält.&#10;&#10;Automatisch generierte Beschreibung">
            <a:extLst>
              <a:ext uri="{FF2B5EF4-FFF2-40B4-BE49-F238E27FC236}">
                <a16:creationId xmlns:a16="http://schemas.microsoft.com/office/drawing/2014/main" id="{B272F363-B682-6033-9252-D9494130EFF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8" r="20345" b="-2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 descr="Ein Bild, das Text, Screenshot, Menschliches Gesicht, Multimedia enthält.&#10;&#10;Automatisch generierte Beschreibung"/>
          <p:cNvPicPr>
            <a:picLocks noChangeAspect="1"/>
          </p:cNvPicPr>
          <p:nvPr/>
        </p:nvPicPr>
        <p:blipFill rotWithShape="1">
          <a:blip r:embed="rId7"/>
          <a:srcRect t="2469" r="-6" b="10588"/>
          <a:stretch/>
        </p:blipFill>
        <p:spPr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59302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07" y="360362"/>
            <a:ext cx="5369708" cy="3128108"/>
          </a:xfrm>
          <a:prstGeom prst="rect">
            <a:avLst/>
          </a:prstGeom>
        </p:spPr>
      </p:pic>
      <p:pic>
        <p:nvPicPr>
          <p:cNvPr id="5" name="Grafik 4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t="21191"/>
          <a:stretch/>
        </p:blipFill>
        <p:spPr>
          <a:xfrm>
            <a:off x="-660871" y="1065274"/>
            <a:ext cx="5105871" cy="386934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3337" y="360362"/>
            <a:ext cx="2752725" cy="25050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8825" y="3228975"/>
            <a:ext cx="2543175" cy="26860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8"/>
          <a:srcRect l="22418" t="12795"/>
          <a:stretch/>
        </p:blipFill>
        <p:spPr>
          <a:xfrm>
            <a:off x="7357679" y="3708362"/>
            <a:ext cx="1926022" cy="270312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8584" y="168510"/>
            <a:ext cx="2570981" cy="331000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9181" y="3931062"/>
            <a:ext cx="2218868" cy="3700050"/>
          </a:xfrm>
          <a:prstGeom prst="rect">
            <a:avLst/>
          </a:prstGeom>
        </p:spPr>
      </p:pic>
      <p:pic>
        <p:nvPicPr>
          <p:cNvPr id="1026" name="Picture 2">
            <a:hlinkClick r:id="rId11"/>
            <a:extLst>
              <a:ext uri="{FF2B5EF4-FFF2-40B4-BE49-F238E27FC236}">
                <a16:creationId xmlns:a16="http://schemas.microsoft.com/office/drawing/2014/main" id="{3BD2ADF8-6FF9-C0A6-FFA9-4FCA2FC90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931062"/>
            <a:ext cx="1924572" cy="273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945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de-CH">
                <a:solidFill>
                  <a:srgbClr val="FFFFFF"/>
                </a:solidFill>
              </a:rPr>
              <a:t>VA: Ablauf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30B21BD8-D0B9-39B4-A33B-8C439BCC29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744752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73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Ziel</a:t>
            </a:r>
            <a:endParaRPr lang="de-CH" dirty="0"/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88CBFCF1-E537-7986-39B6-68552F34D5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6415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Macintosh PowerPoint</Application>
  <PresentationFormat>Breitbild</PresentationFormat>
  <Paragraphs>17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VA = Vertiefungsarbeit in eigenes Projekt</vt:lpstr>
      <vt:lpstr>PowerPoint-Präsentation</vt:lpstr>
      <vt:lpstr>VA: Ablauf</vt:lpstr>
      <vt:lpstr>Ziel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 VA-Projekt 21/22</dc:title>
  <dc:creator>Giovanoli Paola</dc:creator>
  <cp:lastModifiedBy>Giovanoli Paola</cp:lastModifiedBy>
  <cp:revision>13</cp:revision>
  <dcterms:created xsi:type="dcterms:W3CDTF">2022-08-16T13:51:02Z</dcterms:created>
  <dcterms:modified xsi:type="dcterms:W3CDTF">2023-08-29T14:37:54Z</dcterms:modified>
</cp:coreProperties>
</file>