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 snapToObjects="1">
      <p:cViewPr varScale="1">
        <p:scale>
          <a:sx n="85" d="100"/>
          <a:sy n="85" d="100"/>
        </p:scale>
        <p:origin x="14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22137-C205-BA40-99AA-360C1707B5D4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ECB6-0943-D645-8047-A3FE6DA58E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13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32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97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5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93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5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26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76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80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B84F-6B18-A94F-ABEB-01088B223635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0FD0-FB45-5241-A455-F4E0644525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25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k.ch/neuepflegeausbildung.html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95889" y="1783959"/>
            <a:ext cx="5595989" cy="2889114"/>
          </a:xfrm>
        </p:spPr>
        <p:txBody>
          <a:bodyPr anchor="b">
            <a:normAutofit/>
          </a:bodyPr>
          <a:lstStyle/>
          <a:p>
            <a:pPr algn="l"/>
            <a:r>
              <a:rPr lang="de-DE" sz="6600" dirty="0"/>
              <a:t>Wo finde ich Informationen?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e-DE" sz="3600" dirty="0"/>
              <a:t>Für Mini-VA und VA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r="1215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2284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67608" y="2420888"/>
            <a:ext cx="7272808" cy="864096"/>
          </a:xfrm>
          <a:noFill/>
        </p:spPr>
        <p:txBody>
          <a:bodyPr>
            <a:normAutofit/>
          </a:bodyPr>
          <a:lstStyle/>
          <a:p>
            <a:r>
              <a:rPr lang="de-CH" sz="4400" b="1" dirty="0">
                <a:solidFill>
                  <a:srgbClr val="FF0000"/>
                </a:solidFill>
              </a:rPr>
              <a:t>Was</a:t>
            </a:r>
            <a:r>
              <a:rPr lang="de-CH" sz="4400" b="1" dirty="0">
                <a:solidFill>
                  <a:schemeClr val="accent6"/>
                </a:solidFill>
              </a:rPr>
              <a:t> steht drin?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43673" y="4234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052" name="Grafik 2" descr="lupe-160478_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98" y="548681"/>
            <a:ext cx="1520825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43673" y="418981"/>
            <a:ext cx="59414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zh-CN" sz="6000" b="1" dirty="0">
                <a:latin typeface="Calibri" panose="020F0502020204030204" pitchFamily="34" charset="0"/>
                <a:ea typeface="DengXian" charset="-122"/>
                <a:cs typeface="Times New Roman" panose="02020603050405020304" pitchFamily="18" charset="0"/>
              </a:rPr>
              <a:t>Internetrecherche</a:t>
            </a:r>
            <a:endParaRPr lang="de-CH" altLang="zh-CN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zh-CN" dirty="0"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46558" y="342900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#umfang</a:t>
            </a:r>
          </a:p>
          <a:p>
            <a:r>
              <a:rPr lang="de-CH" sz="2400" dirty="0"/>
              <a:t>#</a:t>
            </a:r>
            <a:r>
              <a:rPr lang="de-CH" sz="2400" dirty="0" err="1"/>
              <a:t>zielpublikum</a:t>
            </a:r>
            <a:endParaRPr lang="de-CH" sz="2400" dirty="0"/>
          </a:p>
          <a:p>
            <a:r>
              <a:rPr lang="de-CH" sz="2400" dirty="0"/>
              <a:t>#</a:t>
            </a:r>
            <a:r>
              <a:rPr lang="de-CH" sz="2400" dirty="0" err="1"/>
              <a:t>glaubwürdigkeit</a:t>
            </a:r>
            <a:endParaRPr lang="de-CH" sz="2400" dirty="0"/>
          </a:p>
          <a:p>
            <a:r>
              <a:rPr lang="de-CH" sz="2400" dirty="0"/>
              <a:t>#</a:t>
            </a:r>
            <a:r>
              <a:rPr lang="de-CH" sz="2400" dirty="0" err="1"/>
              <a:t>übereinstimmung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6797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67608" y="2420888"/>
            <a:ext cx="7272808" cy="864096"/>
          </a:xfrm>
          <a:noFill/>
        </p:spPr>
        <p:txBody>
          <a:bodyPr>
            <a:normAutofit/>
          </a:bodyPr>
          <a:lstStyle/>
          <a:p>
            <a:r>
              <a:rPr lang="de-CH" sz="4400" b="1" dirty="0">
                <a:solidFill>
                  <a:srgbClr val="FF0000"/>
                </a:solidFill>
              </a:rPr>
              <a:t>Wie</a:t>
            </a:r>
            <a:r>
              <a:rPr lang="de-CH" sz="4400" b="1" dirty="0">
                <a:solidFill>
                  <a:schemeClr val="accent6"/>
                </a:solidFill>
              </a:rPr>
              <a:t> ist die Seite gestaltet?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43673" y="4234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052" name="Grafik 2" descr="lupe-160478_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98" y="548681"/>
            <a:ext cx="1520825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43673" y="418981"/>
            <a:ext cx="59414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zh-CN" sz="6000" b="1" dirty="0">
                <a:latin typeface="Calibri" panose="020F0502020204030204" pitchFamily="34" charset="0"/>
                <a:ea typeface="DengXian" charset="-122"/>
                <a:cs typeface="Times New Roman" panose="02020603050405020304" pitchFamily="18" charset="0"/>
              </a:rPr>
              <a:t>Internetrecherche</a:t>
            </a:r>
            <a:endParaRPr lang="de-CH" altLang="zh-CN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zh-CN" dirty="0"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46558" y="342900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#logisch</a:t>
            </a:r>
          </a:p>
          <a:p>
            <a:r>
              <a:rPr lang="de-CH" sz="2400" dirty="0"/>
              <a:t>#übersichtlich</a:t>
            </a:r>
          </a:p>
          <a:p>
            <a:r>
              <a:rPr lang="de-CH" sz="2400" dirty="0"/>
              <a:t>#</a:t>
            </a:r>
            <a:r>
              <a:rPr lang="de-CH" sz="2400" dirty="0" err="1"/>
              <a:t>rechtschreibung</a:t>
            </a:r>
            <a:endParaRPr lang="de-CH" sz="2400" dirty="0"/>
          </a:p>
          <a:p>
            <a:r>
              <a:rPr lang="de-CH" sz="2400" dirty="0"/>
              <a:t>#</a:t>
            </a:r>
            <a:r>
              <a:rPr lang="de-CH" sz="2400" dirty="0" err="1"/>
              <a:t>werbung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9528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de-DE" sz="3700" dirty="0"/>
              <a:t>Fragen Sie „Frau Google“</a:t>
            </a:r>
            <a:r>
              <a:rPr lang="mr-IN" sz="3700" dirty="0"/>
              <a:t>…</a:t>
            </a:r>
            <a:br>
              <a:rPr lang="de-CH" sz="3700" dirty="0"/>
            </a:br>
            <a:r>
              <a:rPr lang="de-CH" sz="3700" dirty="0"/>
              <a:t> </a:t>
            </a:r>
            <a:br>
              <a:rPr lang="de-CH" sz="3700" dirty="0"/>
            </a:br>
            <a:r>
              <a:rPr lang="de-CH" sz="3700" dirty="0"/>
              <a:t>und andere Leute auch!</a:t>
            </a:r>
            <a:endParaRPr lang="de-DE" sz="37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DE" sz="18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Gibt es eine Beratungsstelle, die Auskunft geben könnte? (</a:t>
            </a:r>
            <a:r>
              <a:rPr lang="de-DE" dirty="0" err="1"/>
              <a:t>homepage</a:t>
            </a:r>
            <a:r>
              <a:rPr lang="de-DE" dirty="0"/>
              <a:t>?)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Gibt es Experten oder Expertinnen dazu?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Gibt es ein gutes Buch oder einen Zeitungsartikel mit Hinweisen?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22175" r="2811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1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de-DE" dirty="0"/>
              <a:t>Gute Seite?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321" y="2316480"/>
            <a:ext cx="5120113" cy="3720782"/>
          </a:xfrm>
        </p:spPr>
        <p:txBody>
          <a:bodyPr>
            <a:noAutofit/>
          </a:bodyPr>
          <a:lstStyle/>
          <a:p>
            <a:r>
              <a:rPr lang="de-DE" dirty="0"/>
              <a:t>WER </a:t>
            </a:r>
            <a:r>
              <a:rPr lang="de-DE" dirty="0" err="1"/>
              <a:t>hats</a:t>
            </a:r>
            <a:r>
              <a:rPr lang="de-DE" dirty="0"/>
              <a:t> geschrieben?</a:t>
            </a:r>
          </a:p>
          <a:p>
            <a:endParaRPr lang="de-DE" dirty="0"/>
          </a:p>
          <a:p>
            <a:r>
              <a:rPr lang="de-DE" dirty="0"/>
              <a:t>WAS steht geschrieben?</a:t>
            </a:r>
          </a:p>
          <a:p>
            <a:endParaRPr lang="de-DE" dirty="0"/>
          </a:p>
          <a:p>
            <a:r>
              <a:rPr lang="de-DE" dirty="0"/>
              <a:t>WIE geschrieben?</a:t>
            </a:r>
          </a:p>
          <a:p>
            <a:endParaRPr lang="de-DE" dirty="0"/>
          </a:p>
          <a:p>
            <a:r>
              <a:rPr lang="de-DE" dirty="0"/>
              <a:t>Wann geschrieben?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19947" r="2574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409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de-DE" sz="4100" dirty="0"/>
              <a:t>Nicht Wissen „stehlen“, immer Quellen angeben: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b="9631"/>
          <a:stretch/>
        </p:blipFill>
        <p:spPr>
          <a:xfrm>
            <a:off x="126609" y="2811103"/>
            <a:ext cx="4353894" cy="300513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de-DE" dirty="0"/>
              <a:t>WER hat WANN, WAS, WO geschrieben</a:t>
            </a:r>
          </a:p>
          <a:p>
            <a:r>
              <a:rPr lang="de-DE" dirty="0"/>
              <a:t>Name </a:t>
            </a:r>
            <a:r>
              <a:rPr lang="de-DE" dirty="0" err="1"/>
              <a:t>AutorIn</a:t>
            </a:r>
            <a:r>
              <a:rPr lang="de-DE" dirty="0"/>
              <a:t>, Datum, Titel, URL</a:t>
            </a:r>
          </a:p>
          <a:p>
            <a:pPr marL="0" indent="0">
              <a:buNone/>
            </a:pPr>
            <a:r>
              <a:rPr lang="de-DE" dirty="0"/>
              <a:t>Beispiel</a:t>
            </a:r>
          </a:p>
          <a:p>
            <a:r>
              <a:rPr lang="de-DE" dirty="0"/>
              <a:t>SRK (2019): Neue Pflegeausbildung. </a:t>
            </a:r>
            <a:r>
              <a:rPr lang="de-DE" dirty="0">
                <a:hlinkClick r:id="rId3"/>
              </a:rPr>
              <a:t>www.srk.ch/neuepflegeausbildung.html</a:t>
            </a:r>
            <a:endParaRPr lang="de-DE" dirty="0"/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10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34C3A5-BE65-4920-8A29-CC679AB5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604911"/>
            <a:ext cx="5561996" cy="5448755"/>
          </a:xfrm>
        </p:spPr>
        <p:txBody>
          <a:bodyPr anchor="t">
            <a:normAutofit/>
          </a:bodyPr>
          <a:lstStyle/>
          <a:p>
            <a:r>
              <a:rPr lang="en-US" sz="4800" dirty="0"/>
              <a:t>Gut </a:t>
            </a:r>
            <a:r>
              <a:rPr lang="en-US" sz="4800" dirty="0" err="1"/>
              <a:t>suchen</a:t>
            </a:r>
            <a:endParaRPr lang="en-US" sz="4800" dirty="0"/>
          </a:p>
          <a:p>
            <a:endParaRPr lang="en-US" sz="4800" dirty="0"/>
          </a:p>
          <a:p>
            <a:r>
              <a:rPr lang="en-US" sz="4800" dirty="0" err="1"/>
              <a:t>Gefundenes</a:t>
            </a:r>
            <a:r>
              <a:rPr lang="en-US" sz="4800" dirty="0"/>
              <a:t> </a:t>
            </a:r>
            <a:r>
              <a:rPr lang="en-US" sz="4800" dirty="0" err="1"/>
              <a:t>bewerten</a:t>
            </a:r>
            <a:endParaRPr lang="en-US" sz="4800" dirty="0"/>
          </a:p>
          <a:p>
            <a:endParaRPr lang="en-US" sz="4800" dirty="0"/>
          </a:p>
          <a:p>
            <a:r>
              <a:rPr lang="en-US" sz="4800" dirty="0" err="1"/>
              <a:t>Quellen</a:t>
            </a:r>
            <a:r>
              <a:rPr lang="en-US" sz="4800" dirty="0"/>
              <a:t> </a:t>
            </a:r>
            <a:r>
              <a:rPr lang="en-US" sz="4800" dirty="0" err="1"/>
              <a:t>angeben</a:t>
            </a:r>
            <a:endParaRPr lang="en-US" sz="48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2"/>
          <a:srcRect l="3683" r="19940" b="1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/>
          <a:srcRect l="12968" r="18761" b="-1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nhaltsplatzhalter 3"/>
          <p:cNvPicPr>
            <a:picLocks noChangeAspect="1"/>
          </p:cNvPicPr>
          <p:nvPr/>
        </p:nvPicPr>
        <p:blipFill rotWithShape="1">
          <a:blip r:embed="rId4"/>
          <a:srcRect l="15179" r="21116" b="-4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2034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Zusatzinfo </a:t>
            </a:r>
            <a:r>
              <a:rPr lang="de-CH"/>
              <a:t>wenn nötig: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163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43673" y="4234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052" name="Grafik 2" descr="lupe-160478_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66" y="1484785"/>
            <a:ext cx="1520825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5641" y="1355085"/>
            <a:ext cx="59414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zh-CN" sz="6000" b="1" dirty="0">
                <a:latin typeface="Calibri" panose="020F0502020204030204" pitchFamily="34" charset="0"/>
                <a:ea typeface="DengXian" charset="-122"/>
                <a:cs typeface="Times New Roman" panose="02020603050405020304" pitchFamily="18" charset="0"/>
              </a:rPr>
              <a:t>Internetrecherche</a:t>
            </a:r>
            <a:endParaRPr lang="de-CH" altLang="zh-CN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zh-CN" dirty="0">
              <a:latin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5" y="3316908"/>
            <a:ext cx="5711841" cy="23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67608" y="2420888"/>
            <a:ext cx="7488832" cy="864096"/>
          </a:xfrm>
          <a:noFill/>
        </p:spPr>
        <p:txBody>
          <a:bodyPr>
            <a:normAutofit/>
          </a:bodyPr>
          <a:lstStyle/>
          <a:p>
            <a:r>
              <a:rPr lang="de-CH" sz="4400" b="1" dirty="0">
                <a:solidFill>
                  <a:srgbClr val="FF0000"/>
                </a:solidFill>
              </a:rPr>
              <a:t>Wer</a:t>
            </a:r>
            <a:r>
              <a:rPr lang="de-CH" sz="4400" b="1" dirty="0">
                <a:solidFill>
                  <a:schemeClr val="accent6"/>
                </a:solidFill>
              </a:rPr>
              <a:t> steckt dahinter?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43673" y="4234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052" name="Grafik 2" descr="lupe-160478_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98" y="548681"/>
            <a:ext cx="1520825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43673" y="418981"/>
            <a:ext cx="59414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zh-CN" sz="6000" b="1" dirty="0">
                <a:latin typeface="Calibri" panose="020F0502020204030204" pitchFamily="34" charset="0"/>
                <a:ea typeface="DengXian" charset="-122"/>
                <a:cs typeface="Times New Roman" panose="02020603050405020304" pitchFamily="18" charset="0"/>
              </a:rPr>
              <a:t>Internetrecherche</a:t>
            </a:r>
            <a:endParaRPr lang="de-CH" altLang="zh-CN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zh-CN" dirty="0"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46558" y="3429000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#privat</a:t>
            </a:r>
          </a:p>
          <a:p>
            <a:r>
              <a:rPr lang="de-CH" sz="2400" dirty="0"/>
              <a:t>#kommerziell</a:t>
            </a:r>
          </a:p>
          <a:p>
            <a:r>
              <a:rPr lang="de-CH" sz="2400" dirty="0"/>
              <a:t>#wissenschaftlich</a:t>
            </a:r>
          </a:p>
          <a:p>
            <a:r>
              <a:rPr lang="de-CH" sz="2400" dirty="0"/>
              <a:t>#</a:t>
            </a:r>
            <a:r>
              <a:rPr lang="de-CH" sz="2400" dirty="0" err="1"/>
              <a:t>organisation</a:t>
            </a:r>
            <a:endParaRPr lang="de-CH" sz="2400" dirty="0"/>
          </a:p>
          <a:p>
            <a:r>
              <a:rPr lang="de-CH" sz="2400" dirty="0"/>
              <a:t>#</a:t>
            </a:r>
            <a:r>
              <a:rPr lang="de-CH" sz="2400" dirty="0" err="1"/>
              <a:t>forum</a:t>
            </a:r>
            <a:endParaRPr lang="de-CH" sz="2400" dirty="0"/>
          </a:p>
          <a:p>
            <a:r>
              <a:rPr lang="de-CH" sz="2400" dirty="0"/>
              <a:t>#</a:t>
            </a:r>
            <a:r>
              <a:rPr lang="de-CH" sz="2400" dirty="0" err="1"/>
              <a:t>chat</a:t>
            </a:r>
            <a:endParaRPr lang="de-CH" sz="2400" dirty="0"/>
          </a:p>
          <a:p>
            <a:r>
              <a:rPr lang="de-CH" sz="2400" b="1" dirty="0"/>
              <a:t>#</a:t>
            </a:r>
            <a:r>
              <a:rPr lang="de-CH" sz="2400" b="1" dirty="0" err="1"/>
              <a:t>impressum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15644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67608" y="2420888"/>
            <a:ext cx="7272808" cy="864096"/>
          </a:xfrm>
          <a:noFill/>
        </p:spPr>
        <p:txBody>
          <a:bodyPr>
            <a:normAutofit fontScale="92500"/>
          </a:bodyPr>
          <a:lstStyle/>
          <a:p>
            <a:r>
              <a:rPr lang="de-CH" sz="4400" b="1" dirty="0">
                <a:solidFill>
                  <a:srgbClr val="FF0000"/>
                </a:solidFill>
              </a:rPr>
              <a:t>Wann</a:t>
            </a:r>
            <a:r>
              <a:rPr lang="de-CH" sz="4400" b="1" dirty="0">
                <a:solidFill>
                  <a:schemeClr val="accent6"/>
                </a:solidFill>
              </a:rPr>
              <a:t> wurde die Seite erstellt?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43673" y="4234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052" name="Grafik 2" descr="lupe-160478_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98" y="548681"/>
            <a:ext cx="1520825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43673" y="418981"/>
            <a:ext cx="59414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zh-CN" sz="6000" b="1" dirty="0">
                <a:latin typeface="Calibri" panose="020F0502020204030204" pitchFamily="34" charset="0"/>
                <a:ea typeface="DengXian" charset="-122"/>
                <a:cs typeface="Times New Roman" panose="02020603050405020304" pitchFamily="18" charset="0"/>
              </a:rPr>
              <a:t>Internetrecherche</a:t>
            </a:r>
            <a:endParaRPr lang="de-CH" altLang="zh-CN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zh-CN" dirty="0"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46558" y="342900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#aktualisiert</a:t>
            </a:r>
          </a:p>
          <a:p>
            <a:r>
              <a:rPr lang="de-CH" sz="2400" dirty="0"/>
              <a:t>#veraltet</a:t>
            </a:r>
          </a:p>
        </p:txBody>
      </p:sp>
    </p:spTree>
    <p:extLst>
      <p:ext uri="{BB962C8B-B14F-4D97-AF65-F5344CB8AC3E}">
        <p14:creationId xmlns:p14="http://schemas.microsoft.com/office/powerpoint/2010/main" val="3271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Breitbild</PresentationFormat>
  <Paragraphs>55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Office-Design</vt:lpstr>
      <vt:lpstr>Wo finde ich Informationen?</vt:lpstr>
      <vt:lpstr>Fragen Sie „Frau Google“…   und andere Leute auch!</vt:lpstr>
      <vt:lpstr>Gute Seite? </vt:lpstr>
      <vt:lpstr>Nicht Wissen „stehlen“, immer Quellen angeben: </vt:lpstr>
      <vt:lpstr>PowerPoint-Präsentation</vt:lpstr>
      <vt:lpstr>Zusatzinfo wenn nötig: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finde ich Informationen?</dc:title>
  <dc:creator>Giovanoli Paola</dc:creator>
  <cp:lastModifiedBy>Giovanoli Paola</cp:lastModifiedBy>
  <cp:revision>6</cp:revision>
  <cp:lastPrinted>2024-11-05T15:11:34Z</cp:lastPrinted>
  <dcterms:created xsi:type="dcterms:W3CDTF">2019-05-01T18:21:37Z</dcterms:created>
  <dcterms:modified xsi:type="dcterms:W3CDTF">2024-11-05T15:11:36Z</dcterms:modified>
</cp:coreProperties>
</file>